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5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7.png" Type="http://schemas.openxmlformats.org/officeDocument/2006/relationships/image"/><Relationship Id="rId5" Target="../media/image5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7.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6.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11" Target="../media/image14.jpeg" Type="http://schemas.openxmlformats.org/officeDocument/2006/relationships/image"/><Relationship Id="rId2" Target="../media/image5.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7.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96841" y="6537926"/>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56AEFF"/>
                </a:solidFill>
                <a:latin typeface="DM Sans Italics"/>
              </a:rPr>
              <a:t>Presented by: Team Blue Sky</a:t>
            </a:r>
          </a:p>
        </p:txBody>
      </p:sp>
      <p:sp>
        <p:nvSpPr>
          <p:cNvPr name="TextBox 7" id="7"/>
          <p:cNvSpPr txBox="true"/>
          <p:nvPr/>
        </p:nvSpPr>
        <p:spPr>
          <a:xfrm rot="0">
            <a:off x="1996841" y="3228941"/>
            <a:ext cx="10959085" cy="3318510"/>
          </a:xfrm>
          <a:prstGeom prst="rect">
            <a:avLst/>
          </a:prstGeom>
        </p:spPr>
        <p:txBody>
          <a:bodyPr anchor="t" rtlCol="false" tIns="0" lIns="0" bIns="0" rIns="0">
            <a:spAutoFit/>
          </a:bodyPr>
          <a:lstStyle/>
          <a:p>
            <a:pPr>
              <a:lnSpc>
                <a:spcPts val="8640"/>
              </a:lnSpc>
            </a:pPr>
            <a:r>
              <a:rPr lang="en-US" sz="7200">
                <a:solidFill>
                  <a:srgbClr val="FFFBFB"/>
                </a:solidFill>
                <a:latin typeface="Now Bold"/>
              </a:rPr>
              <a:t>SEWAGE PLANT ODOR MONITORING AND PREDICTION SYSTEM</a:t>
            </a:r>
          </a:p>
        </p:txBody>
      </p:sp>
      <p:sp>
        <p:nvSpPr>
          <p:cNvPr name="Freeform 8" id="8"/>
          <p:cNvSpPr/>
          <p:nvPr/>
        </p:nvSpPr>
        <p:spPr>
          <a:xfrm flipH="false" flipV="false" rot="0">
            <a:off x="1573748" y="1146060"/>
            <a:ext cx="846187" cy="981086"/>
          </a:xfrm>
          <a:custGeom>
            <a:avLst/>
            <a:gdLst/>
            <a:ahLst/>
            <a:cxnLst/>
            <a:rect r="r" b="b" t="t" l="l"/>
            <a:pathLst>
              <a:path h="981086" w="846187">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612824" y="616404"/>
            <a:ext cx="11682934" cy="815068"/>
          </a:xfrm>
          <a:prstGeom prst="rect">
            <a:avLst/>
          </a:prstGeom>
        </p:spPr>
        <p:txBody>
          <a:bodyPr anchor="t" rtlCol="false" tIns="0" lIns="0" bIns="0" rIns="0">
            <a:spAutoFit/>
          </a:bodyPr>
          <a:lstStyle/>
          <a:p>
            <a:pPr algn="ctr" marL="0" indent="0" lvl="0">
              <a:lnSpc>
                <a:spcPts val="6322"/>
              </a:lnSpc>
              <a:spcBef>
                <a:spcPct val="0"/>
              </a:spcBef>
            </a:pPr>
            <a:r>
              <a:rPr lang="en-US" sz="5268">
                <a:solidFill>
                  <a:srgbClr val="FFFFFF"/>
                </a:solidFill>
                <a:latin typeface="Now Bold"/>
              </a:rPr>
              <a:t>SYSTEM ARCHITECTURE DIAGRAM</a:t>
            </a:r>
          </a:p>
        </p:txBody>
      </p:sp>
      <p:sp>
        <p:nvSpPr>
          <p:cNvPr name="Freeform 3" id="3"/>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686533" y="1665662"/>
            <a:ext cx="10914933" cy="8551978"/>
          </a:xfrm>
          <a:custGeom>
            <a:avLst/>
            <a:gdLst/>
            <a:ahLst/>
            <a:cxnLst/>
            <a:rect r="r" b="b" t="t" l="l"/>
            <a:pathLst>
              <a:path h="8551978" w="10914933">
                <a:moveTo>
                  <a:pt x="0" y="0"/>
                </a:moveTo>
                <a:lnTo>
                  <a:pt x="10914934" y="0"/>
                </a:lnTo>
                <a:lnTo>
                  <a:pt x="10914934" y="8551979"/>
                </a:lnTo>
                <a:lnTo>
                  <a:pt x="0" y="8551979"/>
                </a:lnTo>
                <a:lnTo>
                  <a:pt x="0" y="0"/>
                </a:lnTo>
                <a:close/>
              </a:path>
            </a:pathLst>
          </a:custGeom>
          <a:blipFill>
            <a:blip r:embed="rId4"/>
            <a:stretch>
              <a:fillRect l="0" t="-241" r="0" b="-241"/>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395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995015" y="-129445"/>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0733" t="0" r="-10733" b="0"/>
              </a:stretch>
            </a:blipFill>
          </p:spPr>
        </p:sp>
      </p:grpSp>
      <p:sp>
        <p:nvSpPr>
          <p:cNvPr name="Freeform 5" id="5"/>
          <p:cNvSpPr/>
          <p:nvPr/>
        </p:nvSpPr>
        <p:spPr>
          <a:xfrm flipH="false" flipV="false" rot="0">
            <a:off x="-1991530" y="-1104753"/>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614788" y="2328628"/>
            <a:ext cx="10720875" cy="7448299"/>
          </a:xfrm>
          <a:custGeom>
            <a:avLst/>
            <a:gdLst/>
            <a:ahLst/>
            <a:cxnLst/>
            <a:rect r="r" b="b" t="t" l="l"/>
            <a:pathLst>
              <a:path h="7448299" w="10720875">
                <a:moveTo>
                  <a:pt x="0" y="0"/>
                </a:moveTo>
                <a:lnTo>
                  <a:pt x="10720875" y="0"/>
                </a:lnTo>
                <a:lnTo>
                  <a:pt x="10720875" y="7448299"/>
                </a:lnTo>
                <a:lnTo>
                  <a:pt x="0" y="7448299"/>
                </a:lnTo>
                <a:lnTo>
                  <a:pt x="0" y="0"/>
                </a:lnTo>
                <a:close/>
              </a:path>
            </a:pathLst>
          </a:custGeom>
          <a:blipFill>
            <a:blip r:embed="rId5"/>
            <a:stretch>
              <a:fillRect l="0" t="0" r="0" b="0"/>
            </a:stretch>
          </a:blipFill>
        </p:spPr>
      </p:sp>
      <p:sp>
        <p:nvSpPr>
          <p:cNvPr name="Freeform 7" id="7"/>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flipH="true" flipV="true">
            <a:off x="6747046" y="2328628"/>
            <a:ext cx="0" cy="6929672"/>
          </a:xfrm>
          <a:prstGeom prst="line">
            <a:avLst/>
          </a:prstGeom>
          <a:ln cap="flat" w="38100">
            <a:solidFill>
              <a:srgbClr val="F1945B"/>
            </a:solidFill>
            <a:prstDash val="solid"/>
            <a:headEnd type="none" len="sm" w="sm"/>
            <a:tailEnd type="none" len="sm" w="sm"/>
          </a:ln>
        </p:spPr>
      </p:sp>
      <p:sp>
        <p:nvSpPr>
          <p:cNvPr name="TextBox 9" id="9"/>
          <p:cNvSpPr txBox="true"/>
          <p:nvPr/>
        </p:nvSpPr>
        <p:spPr>
          <a:xfrm rot="0">
            <a:off x="3208139" y="400587"/>
            <a:ext cx="11871722" cy="1292849"/>
          </a:xfrm>
          <a:prstGeom prst="rect">
            <a:avLst/>
          </a:prstGeom>
        </p:spPr>
        <p:txBody>
          <a:bodyPr anchor="t" rtlCol="false" tIns="0" lIns="0" bIns="0" rIns="0">
            <a:spAutoFit/>
          </a:bodyPr>
          <a:lstStyle/>
          <a:p>
            <a:pPr algn="ctr">
              <a:lnSpc>
                <a:spcPts val="10640"/>
              </a:lnSpc>
            </a:pPr>
            <a:r>
              <a:rPr lang="en-US" sz="7600">
                <a:solidFill>
                  <a:srgbClr val="FFFFFF"/>
                </a:solidFill>
                <a:latin typeface="Canva Sans Bold"/>
              </a:rPr>
              <a:t>Implementation problem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395D"/>
        </a:solidFill>
      </p:bgPr>
    </p:bg>
    <p:spTree>
      <p:nvGrpSpPr>
        <p:cNvPr id="1" name=""/>
        <p:cNvGrpSpPr/>
        <p:nvPr/>
      </p:nvGrpSpPr>
      <p:grpSpPr>
        <a:xfrm>
          <a:off x="0" y="0"/>
          <a:ext cx="0" cy="0"/>
          <a:chOff x="0" y="0"/>
          <a:chExt cx="0" cy="0"/>
        </a:xfrm>
      </p:grpSpPr>
      <p:sp>
        <p:nvSpPr>
          <p:cNvPr name="Freeform 2" id="2"/>
          <p:cNvSpPr/>
          <p:nvPr/>
        </p:nvSpPr>
        <p:spPr>
          <a:xfrm flipH="false" flipV="false" rot="0">
            <a:off x="-1991530" y="-1104753"/>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73271" y="2511272"/>
            <a:ext cx="13541459" cy="6747028"/>
          </a:xfrm>
          <a:custGeom>
            <a:avLst/>
            <a:gdLst/>
            <a:ahLst/>
            <a:cxnLst/>
            <a:rect r="r" b="b" t="t" l="l"/>
            <a:pathLst>
              <a:path h="6747028" w="13541459">
                <a:moveTo>
                  <a:pt x="0" y="0"/>
                </a:moveTo>
                <a:lnTo>
                  <a:pt x="13541458" y="0"/>
                </a:lnTo>
                <a:lnTo>
                  <a:pt x="13541458" y="6747028"/>
                </a:lnTo>
                <a:lnTo>
                  <a:pt x="0" y="6747028"/>
                </a:lnTo>
                <a:lnTo>
                  <a:pt x="0" y="0"/>
                </a:lnTo>
                <a:close/>
              </a:path>
            </a:pathLst>
          </a:custGeom>
          <a:blipFill>
            <a:blip r:embed="rId4"/>
            <a:stretch>
              <a:fillRect l="0" t="0" r="0" b="0"/>
            </a:stretch>
          </a:blipFill>
        </p:spPr>
      </p:sp>
      <p:sp>
        <p:nvSpPr>
          <p:cNvPr name="TextBox 5" id="5"/>
          <p:cNvSpPr txBox="true"/>
          <p:nvPr/>
        </p:nvSpPr>
        <p:spPr>
          <a:xfrm rot="0">
            <a:off x="1898630" y="400587"/>
            <a:ext cx="14490740" cy="1292849"/>
          </a:xfrm>
          <a:prstGeom prst="rect">
            <a:avLst/>
          </a:prstGeom>
        </p:spPr>
        <p:txBody>
          <a:bodyPr anchor="t" rtlCol="false" tIns="0" lIns="0" bIns="0" rIns="0">
            <a:spAutoFit/>
          </a:bodyPr>
          <a:lstStyle/>
          <a:p>
            <a:pPr algn="ctr">
              <a:lnSpc>
                <a:spcPts val="10640"/>
              </a:lnSpc>
            </a:pPr>
            <a:r>
              <a:rPr lang="en-US" sz="7600">
                <a:solidFill>
                  <a:srgbClr val="FFFFFF"/>
                </a:solidFill>
                <a:latin typeface="Canva Sans Bold"/>
              </a:rPr>
              <a:t>Implementation problem No. 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1395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0733" t="0" r="-10733"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22129" y="1636712"/>
            <a:ext cx="7790709" cy="6701100"/>
          </a:xfrm>
          <a:custGeom>
            <a:avLst/>
            <a:gdLst/>
            <a:ahLst/>
            <a:cxnLst/>
            <a:rect r="r" b="b" t="t" l="l"/>
            <a:pathLst>
              <a:path h="6701100" w="7790709">
                <a:moveTo>
                  <a:pt x="0" y="0"/>
                </a:moveTo>
                <a:lnTo>
                  <a:pt x="7790710" y="0"/>
                </a:lnTo>
                <a:lnTo>
                  <a:pt x="7790710" y="6701100"/>
                </a:lnTo>
                <a:lnTo>
                  <a:pt x="0" y="6701100"/>
                </a:lnTo>
                <a:lnTo>
                  <a:pt x="0" y="0"/>
                </a:lnTo>
                <a:close/>
              </a:path>
            </a:pathLst>
          </a:custGeom>
          <a:blipFill>
            <a:blip r:embed="rId5"/>
            <a:stretch>
              <a:fillRect l="0" t="0" r="0" b="0"/>
            </a:stretch>
          </a:blipFill>
        </p:spPr>
      </p:sp>
      <p:sp>
        <p:nvSpPr>
          <p:cNvPr name="Freeform 8" id="8"/>
          <p:cNvSpPr/>
          <p:nvPr/>
        </p:nvSpPr>
        <p:spPr>
          <a:xfrm flipH="false" flipV="false" rot="0">
            <a:off x="9144000" y="1636712"/>
            <a:ext cx="7910321" cy="6701100"/>
          </a:xfrm>
          <a:custGeom>
            <a:avLst/>
            <a:gdLst/>
            <a:ahLst/>
            <a:cxnLst/>
            <a:rect r="r" b="b" t="t" l="l"/>
            <a:pathLst>
              <a:path h="6701100" w="7910321">
                <a:moveTo>
                  <a:pt x="0" y="0"/>
                </a:moveTo>
                <a:lnTo>
                  <a:pt x="7910321" y="0"/>
                </a:lnTo>
                <a:lnTo>
                  <a:pt x="7910321" y="6701100"/>
                </a:lnTo>
                <a:lnTo>
                  <a:pt x="0" y="6701100"/>
                </a:lnTo>
                <a:lnTo>
                  <a:pt x="0" y="0"/>
                </a:lnTo>
                <a:close/>
              </a:path>
            </a:pathLst>
          </a:custGeom>
          <a:blipFill>
            <a:blip r:embed="rId6"/>
            <a:stretch>
              <a:fillRect l="0" t="0" r="0" b="0"/>
            </a:stretch>
          </a:blipFill>
        </p:spPr>
      </p:sp>
      <p:sp>
        <p:nvSpPr>
          <p:cNvPr name="TextBox 9" id="9"/>
          <p:cNvSpPr txBox="true"/>
          <p:nvPr/>
        </p:nvSpPr>
        <p:spPr>
          <a:xfrm rot="0">
            <a:off x="5076349" y="268288"/>
            <a:ext cx="8135303" cy="1368424"/>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Data correlation</a:t>
            </a:r>
          </a:p>
        </p:txBody>
      </p:sp>
      <p:sp>
        <p:nvSpPr>
          <p:cNvPr name="TextBox 10" id="10"/>
          <p:cNvSpPr txBox="true"/>
          <p:nvPr/>
        </p:nvSpPr>
        <p:spPr>
          <a:xfrm rot="0">
            <a:off x="3466558" y="6760918"/>
            <a:ext cx="206513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dataset  9</a:t>
            </a:r>
          </a:p>
        </p:txBody>
      </p:sp>
      <p:sp>
        <p:nvSpPr>
          <p:cNvPr name="TextBox 11" id="11"/>
          <p:cNvSpPr txBox="true"/>
          <p:nvPr/>
        </p:nvSpPr>
        <p:spPr>
          <a:xfrm rot="0">
            <a:off x="11512073" y="7274633"/>
            <a:ext cx="200060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dataset  7</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1395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0733" t="0" r="-10733" b="0"/>
              </a:stretch>
            </a:blipFill>
          </p:spPr>
        </p:sp>
      </p:grpSp>
      <p:sp>
        <p:nvSpPr>
          <p:cNvPr name="Freeform 5" id="5"/>
          <p:cNvSpPr/>
          <p:nvPr/>
        </p:nvSpPr>
        <p:spPr>
          <a:xfrm flipH="false" flipV="false" rot="0">
            <a:off x="-1797503" y="-100345"/>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789805" y="1862819"/>
            <a:ext cx="10341343" cy="7998080"/>
          </a:xfrm>
          <a:custGeom>
            <a:avLst/>
            <a:gdLst/>
            <a:ahLst/>
            <a:cxnLst/>
            <a:rect r="r" b="b" t="t" l="l"/>
            <a:pathLst>
              <a:path h="7998080" w="10341343">
                <a:moveTo>
                  <a:pt x="0" y="0"/>
                </a:moveTo>
                <a:lnTo>
                  <a:pt x="10341343" y="0"/>
                </a:lnTo>
                <a:lnTo>
                  <a:pt x="10341343" y="7998079"/>
                </a:lnTo>
                <a:lnTo>
                  <a:pt x="0" y="7998079"/>
                </a:lnTo>
                <a:lnTo>
                  <a:pt x="0" y="0"/>
                </a:lnTo>
                <a:close/>
              </a:path>
            </a:pathLst>
          </a:custGeom>
          <a:blipFill>
            <a:blip r:embed="rId5"/>
            <a:stretch>
              <a:fillRect l="0" t="0" r="0" b="0"/>
            </a:stretch>
          </a:blipFill>
        </p:spPr>
      </p:sp>
      <p:sp>
        <p:nvSpPr>
          <p:cNvPr name="TextBox 8" id="8"/>
          <p:cNvSpPr txBox="true"/>
          <p:nvPr/>
        </p:nvSpPr>
        <p:spPr>
          <a:xfrm rot="0">
            <a:off x="4397812" y="313377"/>
            <a:ext cx="9492377" cy="1144258"/>
          </a:xfrm>
          <a:prstGeom prst="rect">
            <a:avLst/>
          </a:prstGeom>
        </p:spPr>
        <p:txBody>
          <a:bodyPr anchor="t" rtlCol="false" tIns="0" lIns="0" bIns="0" rIns="0">
            <a:spAutoFit/>
          </a:bodyPr>
          <a:lstStyle/>
          <a:p>
            <a:pPr algn="ctr">
              <a:lnSpc>
                <a:spcPts val="9380"/>
              </a:lnSpc>
            </a:pPr>
            <a:r>
              <a:rPr lang="en-US" sz="6700">
                <a:solidFill>
                  <a:srgbClr val="FFFFFF"/>
                </a:solidFill>
                <a:latin typeface="Canva Sans Bold"/>
              </a:rPr>
              <a:t>Implementation status</a:t>
            </a:r>
          </a:p>
        </p:txBody>
      </p:sp>
      <p:sp>
        <p:nvSpPr>
          <p:cNvPr name="TextBox 9" id="9"/>
          <p:cNvSpPr txBox="true"/>
          <p:nvPr/>
        </p:nvSpPr>
        <p:spPr>
          <a:xfrm rot="0">
            <a:off x="14131148" y="7479813"/>
            <a:ext cx="4182532" cy="2381085"/>
          </a:xfrm>
          <a:prstGeom prst="rect">
            <a:avLst/>
          </a:prstGeom>
        </p:spPr>
        <p:txBody>
          <a:bodyPr anchor="t" rtlCol="false" tIns="0" lIns="0" bIns="0" rIns="0">
            <a:spAutoFit/>
          </a:bodyPr>
          <a:lstStyle/>
          <a:p>
            <a:pPr algn="ctr">
              <a:lnSpc>
                <a:spcPts val="4734"/>
              </a:lnSpc>
            </a:pPr>
            <a:r>
              <a:rPr lang="en-US" sz="3381">
                <a:solidFill>
                  <a:srgbClr val="FFFFFF"/>
                </a:solidFill>
                <a:latin typeface="Canva Sans Bold"/>
              </a:rPr>
              <a:t>Polynomial regression.</a:t>
            </a:r>
          </a:p>
          <a:p>
            <a:pPr algn="ctr">
              <a:lnSpc>
                <a:spcPts val="4734"/>
              </a:lnSpc>
            </a:pPr>
            <a:r>
              <a:rPr lang="en-US" sz="3381">
                <a:solidFill>
                  <a:srgbClr val="FFFFFF"/>
                </a:solidFill>
                <a:latin typeface="Canva Sans Bold"/>
              </a:rPr>
              <a:t>R2 value: 0.8</a:t>
            </a:r>
          </a:p>
          <a:p>
            <a:pPr algn="ctr">
              <a:lnSpc>
                <a:spcPts val="4734"/>
              </a:lnSpc>
            </a:pPr>
            <a:r>
              <a:rPr lang="en-US" sz="3381">
                <a:solidFill>
                  <a:srgbClr val="FFFFFF"/>
                </a:solidFill>
                <a:latin typeface="Canva Sans Bold"/>
              </a:rPr>
              <a:t>MSE: 0.15</a:t>
            </a:r>
          </a:p>
        </p:txBody>
      </p:sp>
      <p:sp>
        <p:nvSpPr>
          <p:cNvPr name="AutoShape 10" id="10"/>
          <p:cNvSpPr/>
          <p:nvPr/>
        </p:nvSpPr>
        <p:spPr>
          <a:xfrm flipH="true">
            <a:off x="10614426" y="5058756"/>
            <a:ext cx="1531264" cy="1606205"/>
          </a:xfrm>
          <a:prstGeom prst="line">
            <a:avLst/>
          </a:prstGeom>
          <a:ln cap="flat" w="38100">
            <a:solidFill>
              <a:srgbClr val="000000"/>
            </a:solidFill>
            <a:prstDash val="solid"/>
            <a:headEnd type="none" len="sm" w="sm"/>
            <a:tailEnd type="arrow" len="sm" w="med"/>
          </a:ln>
        </p:spPr>
      </p:sp>
      <p:sp>
        <p:nvSpPr>
          <p:cNvPr name="TextBox 11" id="11"/>
          <p:cNvSpPr txBox="true"/>
          <p:nvPr/>
        </p:nvSpPr>
        <p:spPr>
          <a:xfrm rot="0">
            <a:off x="10600638" y="4541632"/>
            <a:ext cx="2961680" cy="356234"/>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Sequence of 1.0 values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1395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0733" t="0" r="-10733" b="0"/>
              </a:stretch>
            </a:blipFill>
          </p:spPr>
        </p:sp>
      </p:grpSp>
      <p:sp>
        <p:nvSpPr>
          <p:cNvPr name="Freeform 5" id="5"/>
          <p:cNvSpPr/>
          <p:nvPr/>
        </p:nvSpPr>
        <p:spPr>
          <a:xfrm flipH="false" flipV="false" rot="0">
            <a:off x="-1797503" y="-100345"/>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28921" y="1528733"/>
            <a:ext cx="15670755" cy="7488424"/>
          </a:xfrm>
          <a:custGeom>
            <a:avLst/>
            <a:gdLst/>
            <a:ahLst/>
            <a:cxnLst/>
            <a:rect r="r" b="b" t="t" l="l"/>
            <a:pathLst>
              <a:path h="7488424" w="15670755">
                <a:moveTo>
                  <a:pt x="0" y="0"/>
                </a:moveTo>
                <a:lnTo>
                  <a:pt x="15670756" y="0"/>
                </a:lnTo>
                <a:lnTo>
                  <a:pt x="15670756" y="7488424"/>
                </a:lnTo>
                <a:lnTo>
                  <a:pt x="0" y="7488424"/>
                </a:lnTo>
                <a:lnTo>
                  <a:pt x="0" y="0"/>
                </a:lnTo>
                <a:close/>
              </a:path>
            </a:pathLst>
          </a:custGeom>
          <a:blipFill>
            <a:blip r:embed="rId5"/>
            <a:stretch>
              <a:fillRect l="0" t="0" r="0" b="0"/>
            </a:stretch>
          </a:blipFill>
        </p:spPr>
      </p:sp>
      <p:sp>
        <p:nvSpPr>
          <p:cNvPr name="TextBox 8" id="8"/>
          <p:cNvSpPr txBox="true"/>
          <p:nvPr/>
        </p:nvSpPr>
        <p:spPr>
          <a:xfrm rot="0">
            <a:off x="4891088" y="313377"/>
            <a:ext cx="8505825" cy="1144258"/>
          </a:xfrm>
          <a:prstGeom prst="rect">
            <a:avLst/>
          </a:prstGeom>
        </p:spPr>
        <p:txBody>
          <a:bodyPr anchor="t" rtlCol="false" tIns="0" lIns="0" bIns="0" rIns="0">
            <a:spAutoFit/>
          </a:bodyPr>
          <a:lstStyle/>
          <a:p>
            <a:pPr algn="ctr">
              <a:lnSpc>
                <a:spcPts val="9380"/>
              </a:lnSpc>
            </a:pPr>
            <a:r>
              <a:rPr lang="en-US" sz="6700">
                <a:solidFill>
                  <a:srgbClr val="FFFFFF"/>
                </a:solidFill>
                <a:latin typeface="Canva Sans Bold"/>
              </a:rPr>
              <a:t>Development Result</a:t>
            </a:r>
          </a:p>
        </p:txBody>
      </p:sp>
      <p:sp>
        <p:nvSpPr>
          <p:cNvPr name="TextBox 9" id="9"/>
          <p:cNvSpPr txBox="true"/>
          <p:nvPr/>
        </p:nvSpPr>
        <p:spPr>
          <a:xfrm rot="0">
            <a:off x="7275098" y="9022529"/>
            <a:ext cx="11992022" cy="1180935"/>
          </a:xfrm>
          <a:prstGeom prst="rect">
            <a:avLst/>
          </a:prstGeom>
        </p:spPr>
        <p:txBody>
          <a:bodyPr anchor="t" rtlCol="false" tIns="0" lIns="0" bIns="0" rIns="0">
            <a:spAutoFit/>
          </a:bodyPr>
          <a:lstStyle/>
          <a:p>
            <a:pPr algn="ctr">
              <a:lnSpc>
                <a:spcPts val="4734"/>
              </a:lnSpc>
            </a:pPr>
            <a:r>
              <a:rPr lang="en-US" sz="3381">
                <a:solidFill>
                  <a:srgbClr val="FFFFFF"/>
                </a:solidFill>
                <a:latin typeface="Canva Sans Bold"/>
              </a:rPr>
              <a:t>Extra trees regressor model. </a:t>
            </a:r>
          </a:p>
          <a:p>
            <a:pPr algn="ctr">
              <a:lnSpc>
                <a:spcPts val="4734"/>
              </a:lnSpc>
            </a:pPr>
            <a:r>
              <a:rPr lang="en-US" sz="3381">
                <a:solidFill>
                  <a:srgbClr val="FFFFFF"/>
                </a:solidFill>
                <a:latin typeface="Canva Sans Bold"/>
              </a:rPr>
              <a:t>Prediction accuracy: 80%. Error value: 0.07</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17551960" y="3509142"/>
            <a:ext cx="0" cy="4676296"/>
          </a:xfrm>
          <a:prstGeom prst="line">
            <a:avLst/>
          </a:prstGeom>
          <a:ln cap="flat" w="47625">
            <a:solidFill>
              <a:srgbClr val="FFFFFF"/>
            </a:solidFill>
            <a:prstDash val="solid"/>
            <a:headEnd type="none" len="sm" w="sm"/>
            <a:tailEnd type="none" len="sm" w="sm"/>
          </a:ln>
        </p:spPr>
      </p:sp>
      <p:grpSp>
        <p:nvGrpSpPr>
          <p:cNvPr name="Group 3" id="3"/>
          <p:cNvGrpSpPr/>
          <p:nvPr/>
        </p:nvGrpSpPr>
        <p:grpSpPr>
          <a:xfrm rot="-10800000">
            <a:off x="81160" y="9258300"/>
            <a:ext cx="13457996" cy="3264379"/>
            <a:chOff x="0" y="0"/>
            <a:chExt cx="17943995" cy="4352506"/>
          </a:xfrm>
        </p:grpSpPr>
        <p:sp>
          <p:nvSpPr>
            <p:cNvPr name="Freeform 4" id="4"/>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6" id="6"/>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grpSp>
        <p:nvGrpSpPr>
          <p:cNvPr name="Group 8" id="8"/>
          <p:cNvGrpSpPr/>
          <p:nvPr/>
        </p:nvGrpSpPr>
        <p:grpSpPr>
          <a:xfrm rot="0">
            <a:off x="10771891" y="2123506"/>
            <a:ext cx="4421794" cy="3306107"/>
            <a:chOff x="0" y="0"/>
            <a:chExt cx="1400367" cy="1047033"/>
          </a:xfrm>
        </p:grpSpPr>
        <p:sp>
          <p:nvSpPr>
            <p:cNvPr name="Freeform 9" id="9"/>
            <p:cNvSpPr/>
            <p:nvPr/>
          </p:nvSpPr>
          <p:spPr>
            <a:xfrm flipH="false" flipV="false" rot="0">
              <a:off x="0" y="0"/>
              <a:ext cx="1400367" cy="1047033"/>
            </a:xfrm>
            <a:custGeom>
              <a:avLst/>
              <a:gdLst/>
              <a:ahLst/>
              <a:cxnLst/>
              <a:rect r="r" b="b" t="t" l="l"/>
              <a:pathLst>
                <a:path h="1047033" w="1400367">
                  <a:moveTo>
                    <a:pt x="89294" y="0"/>
                  </a:moveTo>
                  <a:lnTo>
                    <a:pt x="1311074" y="0"/>
                  </a:lnTo>
                  <a:cubicBezTo>
                    <a:pt x="1334756" y="0"/>
                    <a:pt x="1357468" y="9408"/>
                    <a:pt x="1374214" y="26153"/>
                  </a:cubicBezTo>
                  <a:cubicBezTo>
                    <a:pt x="1390960" y="42899"/>
                    <a:pt x="1400367" y="65611"/>
                    <a:pt x="1400367" y="89294"/>
                  </a:cubicBezTo>
                  <a:lnTo>
                    <a:pt x="1400367" y="957739"/>
                  </a:lnTo>
                  <a:cubicBezTo>
                    <a:pt x="1400367" y="1007055"/>
                    <a:pt x="1360389" y="1047033"/>
                    <a:pt x="1311074" y="1047033"/>
                  </a:cubicBezTo>
                  <a:lnTo>
                    <a:pt x="89294" y="1047033"/>
                  </a:lnTo>
                  <a:cubicBezTo>
                    <a:pt x="65611" y="1047033"/>
                    <a:pt x="42899" y="1037625"/>
                    <a:pt x="26153" y="1020879"/>
                  </a:cubicBezTo>
                  <a:cubicBezTo>
                    <a:pt x="9408" y="1004134"/>
                    <a:pt x="0" y="981421"/>
                    <a:pt x="0" y="957739"/>
                  </a:cubicBezTo>
                  <a:lnTo>
                    <a:pt x="0" y="89294"/>
                  </a:lnTo>
                  <a:cubicBezTo>
                    <a:pt x="0" y="65611"/>
                    <a:pt x="9408" y="42899"/>
                    <a:pt x="26153" y="26153"/>
                  </a:cubicBezTo>
                  <a:cubicBezTo>
                    <a:pt x="42899" y="9408"/>
                    <a:pt x="65611" y="0"/>
                    <a:pt x="89294" y="0"/>
                  </a:cubicBezTo>
                  <a:close/>
                </a:path>
              </a:pathLst>
            </a:custGeom>
            <a:solidFill>
              <a:srgbClr val="000000">
                <a:alpha val="0"/>
              </a:srgbClr>
            </a:solidFill>
            <a:ln w="95250" cap="rnd">
              <a:solidFill>
                <a:srgbClr val="000000"/>
              </a:solidFill>
              <a:prstDash val="solid"/>
              <a:round/>
            </a:ln>
          </p:spPr>
        </p:sp>
        <p:sp>
          <p:nvSpPr>
            <p:cNvPr name="TextBox 10" id="10"/>
            <p:cNvSpPr txBox="true"/>
            <p:nvPr/>
          </p:nvSpPr>
          <p:spPr>
            <a:xfrm>
              <a:off x="0" y="-38100"/>
              <a:ext cx="1400367" cy="1085133"/>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6150721">
            <a:off x="8228153" y="4627614"/>
            <a:ext cx="13544802" cy="1127911"/>
          </a:xfrm>
          <a:custGeom>
            <a:avLst/>
            <a:gdLst/>
            <a:ahLst/>
            <a:cxnLst/>
            <a:rect r="r" b="b" t="t" l="l"/>
            <a:pathLst>
              <a:path h="1127911" w="13544802">
                <a:moveTo>
                  <a:pt x="0" y="0"/>
                </a:moveTo>
                <a:lnTo>
                  <a:pt x="13544802" y="0"/>
                </a:lnTo>
                <a:lnTo>
                  <a:pt x="13544802" y="1127912"/>
                </a:lnTo>
                <a:lnTo>
                  <a:pt x="0" y="1127912"/>
                </a:lnTo>
                <a:lnTo>
                  <a:pt x="0" y="0"/>
                </a:lnTo>
                <a:close/>
              </a:path>
            </a:pathLst>
          </a:custGeom>
          <a:blipFill>
            <a:blip r:embed="rId4"/>
            <a:stretch>
              <a:fillRect l="0" t="-137172" r="0" b="0"/>
            </a:stretch>
          </a:blipFill>
        </p:spPr>
      </p:sp>
      <p:grpSp>
        <p:nvGrpSpPr>
          <p:cNvPr name="Group 12" id="12"/>
          <p:cNvGrpSpPr/>
          <p:nvPr/>
        </p:nvGrpSpPr>
        <p:grpSpPr>
          <a:xfrm rot="-10800000">
            <a:off x="15966396" y="9258300"/>
            <a:ext cx="13457996" cy="3264379"/>
            <a:chOff x="0" y="0"/>
            <a:chExt cx="17943995" cy="4352506"/>
          </a:xfrm>
        </p:grpSpPr>
        <p:sp>
          <p:nvSpPr>
            <p:cNvPr name="Freeform 13" id="1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5" id="1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grpSp>
        <p:nvGrpSpPr>
          <p:cNvPr name="Group 17" id="17"/>
          <p:cNvGrpSpPr>
            <a:grpSpLocks noChangeAspect="true"/>
          </p:cNvGrpSpPr>
          <p:nvPr/>
        </p:nvGrpSpPr>
        <p:grpSpPr>
          <a:xfrm rot="0">
            <a:off x="13891174" y="48070"/>
            <a:ext cx="6254290" cy="10287000"/>
            <a:chOff x="0" y="0"/>
            <a:chExt cx="3860673" cy="6350000"/>
          </a:xfrm>
        </p:grpSpPr>
        <p:sp>
          <p:nvSpPr>
            <p:cNvPr name="Freeform 18" id="18"/>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65914" t="0" r="-147378" b="0"/>
              </a:stretch>
            </a:blipFill>
          </p:spPr>
        </p:sp>
      </p:grpSp>
      <p:sp>
        <p:nvSpPr>
          <p:cNvPr name="Freeform 19" id="19"/>
          <p:cNvSpPr/>
          <p:nvPr/>
        </p:nvSpPr>
        <p:spPr>
          <a:xfrm flipH="false" flipV="false" rot="-4615544">
            <a:off x="12682065" y="4863313"/>
            <a:ext cx="13544802" cy="1127911"/>
          </a:xfrm>
          <a:custGeom>
            <a:avLst/>
            <a:gdLst/>
            <a:ahLst/>
            <a:cxnLst/>
            <a:rect r="r" b="b" t="t" l="l"/>
            <a:pathLst>
              <a:path h="1127911" w="13544802">
                <a:moveTo>
                  <a:pt x="0" y="0"/>
                </a:moveTo>
                <a:lnTo>
                  <a:pt x="13544802" y="0"/>
                </a:lnTo>
                <a:lnTo>
                  <a:pt x="13544802" y="1127912"/>
                </a:lnTo>
                <a:lnTo>
                  <a:pt x="0" y="1127912"/>
                </a:lnTo>
                <a:lnTo>
                  <a:pt x="0" y="0"/>
                </a:lnTo>
                <a:close/>
              </a:path>
            </a:pathLst>
          </a:custGeom>
          <a:blipFill>
            <a:blip r:embed="rId4"/>
            <a:stretch>
              <a:fillRect l="0" t="-137172" r="0" b="0"/>
            </a:stretch>
          </a:blipFill>
        </p:spPr>
      </p:sp>
      <p:grpSp>
        <p:nvGrpSpPr>
          <p:cNvPr name="Group 20" id="20"/>
          <p:cNvGrpSpPr/>
          <p:nvPr/>
        </p:nvGrpSpPr>
        <p:grpSpPr>
          <a:xfrm rot="0">
            <a:off x="2565291" y="2123506"/>
            <a:ext cx="4527675" cy="3572503"/>
            <a:chOff x="0" y="0"/>
            <a:chExt cx="1433900" cy="1131400"/>
          </a:xfrm>
        </p:grpSpPr>
        <p:sp>
          <p:nvSpPr>
            <p:cNvPr name="Freeform 21" id="21"/>
            <p:cNvSpPr/>
            <p:nvPr/>
          </p:nvSpPr>
          <p:spPr>
            <a:xfrm flipH="false" flipV="false" rot="0">
              <a:off x="0" y="0"/>
              <a:ext cx="1433899" cy="1131400"/>
            </a:xfrm>
            <a:custGeom>
              <a:avLst/>
              <a:gdLst/>
              <a:ahLst/>
              <a:cxnLst/>
              <a:rect r="r" b="b" t="t" l="l"/>
              <a:pathLst>
                <a:path h="1131400" w="1433899">
                  <a:moveTo>
                    <a:pt x="87205" y="0"/>
                  </a:moveTo>
                  <a:lnTo>
                    <a:pt x="1346694" y="0"/>
                  </a:lnTo>
                  <a:cubicBezTo>
                    <a:pt x="1394856" y="0"/>
                    <a:pt x="1433899" y="39043"/>
                    <a:pt x="1433899" y="87205"/>
                  </a:cubicBezTo>
                  <a:lnTo>
                    <a:pt x="1433899" y="1044194"/>
                  </a:lnTo>
                  <a:cubicBezTo>
                    <a:pt x="1433899" y="1067323"/>
                    <a:pt x="1424712" y="1089504"/>
                    <a:pt x="1408358" y="1105858"/>
                  </a:cubicBezTo>
                  <a:cubicBezTo>
                    <a:pt x="1392003" y="1122212"/>
                    <a:pt x="1369822" y="1131400"/>
                    <a:pt x="1346694" y="1131400"/>
                  </a:cubicBezTo>
                  <a:lnTo>
                    <a:pt x="87205" y="1131400"/>
                  </a:lnTo>
                  <a:cubicBezTo>
                    <a:pt x="39043" y="1131400"/>
                    <a:pt x="0" y="1092357"/>
                    <a:pt x="0" y="1044194"/>
                  </a:cubicBezTo>
                  <a:lnTo>
                    <a:pt x="0" y="87205"/>
                  </a:lnTo>
                  <a:cubicBezTo>
                    <a:pt x="0" y="64077"/>
                    <a:pt x="9188" y="41896"/>
                    <a:pt x="25542" y="25542"/>
                  </a:cubicBezTo>
                  <a:cubicBezTo>
                    <a:pt x="41896" y="9188"/>
                    <a:pt x="64077" y="0"/>
                    <a:pt x="87205" y="0"/>
                  </a:cubicBezTo>
                  <a:close/>
                </a:path>
              </a:pathLst>
            </a:custGeom>
            <a:solidFill>
              <a:srgbClr val="000000">
                <a:alpha val="0"/>
              </a:srgbClr>
            </a:solidFill>
            <a:ln w="95250" cap="rnd">
              <a:solidFill>
                <a:srgbClr val="000000"/>
              </a:solidFill>
              <a:prstDash val="solid"/>
              <a:round/>
            </a:ln>
          </p:spPr>
        </p:sp>
        <p:sp>
          <p:nvSpPr>
            <p:cNvPr name="TextBox 22" id="22"/>
            <p:cNvSpPr txBox="true"/>
            <p:nvPr/>
          </p:nvSpPr>
          <p:spPr>
            <a:xfrm>
              <a:off x="0" y="-38100"/>
              <a:ext cx="1433900" cy="1169500"/>
            </a:xfrm>
            <a:prstGeom prst="rect">
              <a:avLst/>
            </a:prstGeom>
          </p:spPr>
          <p:txBody>
            <a:bodyPr anchor="ctr" rtlCol="false" tIns="50800" lIns="50800" bIns="50800" rIns="50800"/>
            <a:lstStyle/>
            <a:p>
              <a:pPr algn="ctr">
                <a:lnSpc>
                  <a:spcPts val="2605"/>
                </a:lnSpc>
              </a:pPr>
            </a:p>
          </p:txBody>
        </p:sp>
      </p:grpSp>
      <p:sp>
        <p:nvSpPr>
          <p:cNvPr name="TextBox 23" id="23"/>
          <p:cNvSpPr txBox="true"/>
          <p:nvPr/>
        </p:nvSpPr>
        <p:spPr>
          <a:xfrm rot="0">
            <a:off x="5194025" y="212791"/>
            <a:ext cx="7899949" cy="1910715"/>
          </a:xfrm>
          <a:prstGeom prst="rect">
            <a:avLst/>
          </a:prstGeom>
        </p:spPr>
        <p:txBody>
          <a:bodyPr anchor="t" rtlCol="false" tIns="0" lIns="0" bIns="0" rIns="0">
            <a:spAutoFit/>
          </a:bodyPr>
          <a:lstStyle/>
          <a:p>
            <a:pPr algn="ctr" marL="0" indent="0" lvl="0">
              <a:lnSpc>
                <a:spcPts val="7465"/>
              </a:lnSpc>
              <a:spcBef>
                <a:spcPct val="0"/>
              </a:spcBef>
            </a:pPr>
            <a:r>
              <a:rPr lang="en-US" sz="6221">
                <a:solidFill>
                  <a:srgbClr val="FFFFFF"/>
                </a:solidFill>
                <a:latin typeface="Now Bold"/>
              </a:rPr>
              <a:t>FACED CHALLENGES</a:t>
            </a:r>
          </a:p>
        </p:txBody>
      </p:sp>
      <p:sp>
        <p:nvSpPr>
          <p:cNvPr name="TextBox 24" id="24"/>
          <p:cNvSpPr txBox="true"/>
          <p:nvPr/>
        </p:nvSpPr>
        <p:spPr>
          <a:xfrm rot="0">
            <a:off x="2705256" y="3403625"/>
            <a:ext cx="4247745" cy="2081807"/>
          </a:xfrm>
          <a:prstGeom prst="rect">
            <a:avLst/>
          </a:prstGeom>
        </p:spPr>
        <p:txBody>
          <a:bodyPr anchor="t" rtlCol="false" tIns="0" lIns="0" bIns="0" rIns="0">
            <a:spAutoFit/>
          </a:bodyPr>
          <a:lstStyle/>
          <a:p>
            <a:pPr algn="ctr" marL="0" indent="0" lvl="0">
              <a:lnSpc>
                <a:spcPts val="3346"/>
              </a:lnSpc>
              <a:spcBef>
                <a:spcPct val="0"/>
              </a:spcBef>
            </a:pPr>
            <a:r>
              <a:rPr lang="en-US" sz="2424">
                <a:solidFill>
                  <a:srgbClr val="FFFFFF"/>
                </a:solidFill>
                <a:latin typeface="DM Sans"/>
              </a:rPr>
              <a:t>The provided data was hard to interpret and understand given features that were not strongly correlated with the target variable</a:t>
            </a:r>
          </a:p>
        </p:txBody>
      </p:sp>
      <p:sp>
        <p:nvSpPr>
          <p:cNvPr name="TextBox 25" id="25"/>
          <p:cNvSpPr txBox="true"/>
          <p:nvPr/>
        </p:nvSpPr>
        <p:spPr>
          <a:xfrm rot="0">
            <a:off x="2705256" y="2254130"/>
            <a:ext cx="4247745" cy="911676"/>
          </a:xfrm>
          <a:prstGeom prst="rect">
            <a:avLst/>
          </a:prstGeom>
        </p:spPr>
        <p:txBody>
          <a:bodyPr anchor="t" rtlCol="false" tIns="0" lIns="0" bIns="0" rIns="0">
            <a:spAutoFit/>
          </a:bodyPr>
          <a:lstStyle/>
          <a:p>
            <a:pPr algn="ctr" marL="0" indent="0" lvl="0">
              <a:lnSpc>
                <a:spcPts val="3690"/>
              </a:lnSpc>
              <a:spcBef>
                <a:spcPct val="0"/>
              </a:spcBef>
            </a:pPr>
            <a:r>
              <a:rPr lang="en-US" sz="2674">
                <a:solidFill>
                  <a:srgbClr val="FFFFFF"/>
                </a:solidFill>
                <a:latin typeface="DM Sans Bold"/>
              </a:rPr>
              <a:t>STRUGGLING TO UNDERSTAND THE DATA</a:t>
            </a:r>
          </a:p>
        </p:txBody>
      </p:sp>
      <p:sp>
        <p:nvSpPr>
          <p:cNvPr name="TextBox 26" id="26"/>
          <p:cNvSpPr txBox="true"/>
          <p:nvPr/>
        </p:nvSpPr>
        <p:spPr>
          <a:xfrm rot="0">
            <a:off x="10858916" y="3272542"/>
            <a:ext cx="4247745" cy="1661979"/>
          </a:xfrm>
          <a:prstGeom prst="rect">
            <a:avLst/>
          </a:prstGeom>
        </p:spPr>
        <p:txBody>
          <a:bodyPr anchor="t" rtlCol="false" tIns="0" lIns="0" bIns="0" rIns="0">
            <a:spAutoFit/>
          </a:bodyPr>
          <a:lstStyle/>
          <a:p>
            <a:pPr algn="ctr" marL="0" indent="0" lvl="0">
              <a:lnSpc>
                <a:spcPts val="3346"/>
              </a:lnSpc>
              <a:spcBef>
                <a:spcPct val="0"/>
              </a:spcBef>
            </a:pPr>
            <a:r>
              <a:rPr lang="en-US" sz="2424">
                <a:solidFill>
                  <a:srgbClr val="FFFFFF"/>
                </a:solidFill>
                <a:latin typeface="DM Sans"/>
              </a:rPr>
              <a:t>The labelled data had a period of less than a year, that created limitations to identify the seasonality</a:t>
            </a:r>
          </a:p>
        </p:txBody>
      </p:sp>
      <p:sp>
        <p:nvSpPr>
          <p:cNvPr name="TextBox 27" id="27"/>
          <p:cNvSpPr txBox="true"/>
          <p:nvPr/>
        </p:nvSpPr>
        <p:spPr>
          <a:xfrm rot="0">
            <a:off x="10858916" y="2330871"/>
            <a:ext cx="4247745" cy="511216"/>
          </a:xfrm>
          <a:prstGeom prst="rect">
            <a:avLst/>
          </a:prstGeom>
        </p:spPr>
        <p:txBody>
          <a:bodyPr anchor="t" rtlCol="false" tIns="0" lIns="0" bIns="0" rIns="0">
            <a:spAutoFit/>
          </a:bodyPr>
          <a:lstStyle/>
          <a:p>
            <a:pPr algn="ctr" marL="0" indent="0" lvl="0">
              <a:lnSpc>
                <a:spcPts val="4149"/>
              </a:lnSpc>
              <a:spcBef>
                <a:spcPct val="0"/>
              </a:spcBef>
            </a:pPr>
            <a:r>
              <a:rPr lang="en-US" sz="3006">
                <a:solidFill>
                  <a:srgbClr val="FFFFFF"/>
                </a:solidFill>
                <a:latin typeface="DM Sans Bold"/>
              </a:rPr>
              <a:t>LACK OF DATA</a:t>
            </a:r>
          </a:p>
        </p:txBody>
      </p:sp>
      <p:grpSp>
        <p:nvGrpSpPr>
          <p:cNvPr name="Group 28" id="28"/>
          <p:cNvGrpSpPr/>
          <p:nvPr/>
        </p:nvGrpSpPr>
        <p:grpSpPr>
          <a:xfrm rot="0">
            <a:off x="6933103" y="5833174"/>
            <a:ext cx="4421794" cy="3199121"/>
            <a:chOff x="0" y="0"/>
            <a:chExt cx="1400367" cy="1013151"/>
          </a:xfrm>
        </p:grpSpPr>
        <p:sp>
          <p:nvSpPr>
            <p:cNvPr name="Freeform 29" id="29"/>
            <p:cNvSpPr/>
            <p:nvPr/>
          </p:nvSpPr>
          <p:spPr>
            <a:xfrm flipH="false" flipV="false" rot="0">
              <a:off x="0" y="0"/>
              <a:ext cx="1400367" cy="1013151"/>
            </a:xfrm>
            <a:custGeom>
              <a:avLst/>
              <a:gdLst/>
              <a:ahLst/>
              <a:cxnLst/>
              <a:rect r="r" b="b" t="t" l="l"/>
              <a:pathLst>
                <a:path h="1013151" w="1400367">
                  <a:moveTo>
                    <a:pt x="89294" y="0"/>
                  </a:moveTo>
                  <a:lnTo>
                    <a:pt x="1311074" y="0"/>
                  </a:lnTo>
                  <a:cubicBezTo>
                    <a:pt x="1334756" y="0"/>
                    <a:pt x="1357468" y="9408"/>
                    <a:pt x="1374214" y="26153"/>
                  </a:cubicBezTo>
                  <a:cubicBezTo>
                    <a:pt x="1390960" y="42899"/>
                    <a:pt x="1400367" y="65611"/>
                    <a:pt x="1400367" y="89294"/>
                  </a:cubicBezTo>
                  <a:lnTo>
                    <a:pt x="1400367" y="923857"/>
                  </a:lnTo>
                  <a:cubicBezTo>
                    <a:pt x="1400367" y="973173"/>
                    <a:pt x="1360389" y="1013151"/>
                    <a:pt x="1311074" y="1013151"/>
                  </a:cubicBezTo>
                  <a:lnTo>
                    <a:pt x="89294" y="1013151"/>
                  </a:lnTo>
                  <a:cubicBezTo>
                    <a:pt x="65611" y="1013151"/>
                    <a:pt x="42899" y="1003743"/>
                    <a:pt x="26153" y="986997"/>
                  </a:cubicBezTo>
                  <a:cubicBezTo>
                    <a:pt x="9408" y="970252"/>
                    <a:pt x="0" y="947539"/>
                    <a:pt x="0" y="923857"/>
                  </a:cubicBezTo>
                  <a:lnTo>
                    <a:pt x="0" y="89294"/>
                  </a:lnTo>
                  <a:cubicBezTo>
                    <a:pt x="0" y="65611"/>
                    <a:pt x="9408" y="42899"/>
                    <a:pt x="26153" y="26153"/>
                  </a:cubicBezTo>
                  <a:cubicBezTo>
                    <a:pt x="42899" y="9408"/>
                    <a:pt x="65611" y="0"/>
                    <a:pt x="89294" y="0"/>
                  </a:cubicBezTo>
                  <a:close/>
                </a:path>
              </a:pathLst>
            </a:custGeom>
            <a:solidFill>
              <a:srgbClr val="000000">
                <a:alpha val="0"/>
              </a:srgbClr>
            </a:solidFill>
            <a:ln w="95250" cap="rnd">
              <a:solidFill>
                <a:srgbClr val="000000"/>
              </a:solidFill>
              <a:prstDash val="solid"/>
              <a:round/>
            </a:ln>
          </p:spPr>
        </p:sp>
        <p:sp>
          <p:nvSpPr>
            <p:cNvPr name="TextBox 30" id="30"/>
            <p:cNvSpPr txBox="true"/>
            <p:nvPr/>
          </p:nvSpPr>
          <p:spPr>
            <a:xfrm>
              <a:off x="0" y="-38100"/>
              <a:ext cx="1400367" cy="1051251"/>
            </a:xfrm>
            <a:prstGeom prst="rect">
              <a:avLst/>
            </a:prstGeom>
          </p:spPr>
          <p:txBody>
            <a:bodyPr anchor="ctr" rtlCol="false" tIns="50800" lIns="50800" bIns="50800" rIns="50800"/>
            <a:lstStyle/>
            <a:p>
              <a:pPr algn="ctr">
                <a:lnSpc>
                  <a:spcPts val="2605"/>
                </a:lnSpc>
              </a:pPr>
            </a:p>
          </p:txBody>
        </p:sp>
      </p:grpSp>
      <p:sp>
        <p:nvSpPr>
          <p:cNvPr name="TextBox 31" id="31"/>
          <p:cNvSpPr txBox="true"/>
          <p:nvPr/>
        </p:nvSpPr>
        <p:spPr>
          <a:xfrm rot="0">
            <a:off x="7020127" y="7675224"/>
            <a:ext cx="4247745" cy="822324"/>
          </a:xfrm>
          <a:prstGeom prst="rect">
            <a:avLst/>
          </a:prstGeom>
        </p:spPr>
        <p:txBody>
          <a:bodyPr anchor="t" rtlCol="false" tIns="0" lIns="0" bIns="0" rIns="0">
            <a:spAutoFit/>
          </a:bodyPr>
          <a:lstStyle/>
          <a:p>
            <a:pPr algn="ctr" marL="0" indent="0" lvl="0">
              <a:lnSpc>
                <a:spcPts val="3346"/>
              </a:lnSpc>
              <a:spcBef>
                <a:spcPct val="0"/>
              </a:spcBef>
            </a:pPr>
            <a:r>
              <a:rPr lang="en-US" sz="2424">
                <a:solidFill>
                  <a:srgbClr val="FFFFFF"/>
                </a:solidFill>
                <a:latin typeface="DM Sans"/>
              </a:rPr>
              <a:t>Did not know the location and models of the sensors</a:t>
            </a:r>
          </a:p>
        </p:txBody>
      </p:sp>
      <p:sp>
        <p:nvSpPr>
          <p:cNvPr name="TextBox 32" id="32"/>
          <p:cNvSpPr txBox="true"/>
          <p:nvPr/>
        </p:nvSpPr>
        <p:spPr>
          <a:xfrm rot="0">
            <a:off x="7020127" y="6473090"/>
            <a:ext cx="4247745" cy="1034020"/>
          </a:xfrm>
          <a:prstGeom prst="rect">
            <a:avLst/>
          </a:prstGeom>
        </p:spPr>
        <p:txBody>
          <a:bodyPr anchor="t" rtlCol="false" tIns="0" lIns="0" bIns="0" rIns="0">
            <a:spAutoFit/>
          </a:bodyPr>
          <a:lstStyle/>
          <a:p>
            <a:pPr algn="ctr" marL="0" indent="0" lvl="0">
              <a:lnSpc>
                <a:spcPts val="4149"/>
              </a:lnSpc>
              <a:spcBef>
                <a:spcPct val="0"/>
              </a:spcBef>
            </a:pPr>
            <a:r>
              <a:rPr lang="en-US" sz="3006">
                <a:solidFill>
                  <a:srgbClr val="FFFFFF"/>
                </a:solidFill>
                <a:latin typeface="DM Sans Bold"/>
              </a:rPr>
              <a:t>NO KNOWLEDGE ABOUT EQUIPMENT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246169" y="959212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grpSp>
        <p:nvGrpSpPr>
          <p:cNvPr name="Group 7" id="7"/>
          <p:cNvGrpSpPr/>
          <p:nvPr/>
        </p:nvGrpSpPr>
        <p:grpSpPr>
          <a:xfrm rot="0">
            <a:off x="6771521" y="1838789"/>
            <a:ext cx="4744957" cy="3271557"/>
            <a:chOff x="0" y="0"/>
            <a:chExt cx="1471561" cy="1014613"/>
          </a:xfrm>
        </p:grpSpPr>
        <p:sp>
          <p:nvSpPr>
            <p:cNvPr name="Freeform 8" id="8"/>
            <p:cNvSpPr/>
            <p:nvPr/>
          </p:nvSpPr>
          <p:spPr>
            <a:xfrm flipH="false" flipV="false" rot="0">
              <a:off x="0" y="0"/>
              <a:ext cx="1471561" cy="1014613"/>
            </a:xfrm>
            <a:custGeom>
              <a:avLst/>
              <a:gdLst/>
              <a:ahLst/>
              <a:cxnLst/>
              <a:rect r="r" b="b" t="t" l="l"/>
              <a:pathLst>
                <a:path h="1014613" w="1471561">
                  <a:moveTo>
                    <a:pt x="83212" y="0"/>
                  </a:moveTo>
                  <a:lnTo>
                    <a:pt x="1388349" y="0"/>
                  </a:lnTo>
                  <a:cubicBezTo>
                    <a:pt x="1434306" y="0"/>
                    <a:pt x="1471561" y="37255"/>
                    <a:pt x="1471561" y="83212"/>
                  </a:cubicBezTo>
                  <a:lnTo>
                    <a:pt x="1471561" y="931401"/>
                  </a:lnTo>
                  <a:cubicBezTo>
                    <a:pt x="1471561" y="977358"/>
                    <a:pt x="1434306" y="1014613"/>
                    <a:pt x="1388349" y="1014613"/>
                  </a:cubicBezTo>
                  <a:lnTo>
                    <a:pt x="83212" y="1014613"/>
                  </a:lnTo>
                  <a:cubicBezTo>
                    <a:pt x="37255" y="1014613"/>
                    <a:pt x="0" y="977358"/>
                    <a:pt x="0" y="931401"/>
                  </a:cubicBezTo>
                  <a:lnTo>
                    <a:pt x="0" y="83212"/>
                  </a:lnTo>
                  <a:cubicBezTo>
                    <a:pt x="0" y="37255"/>
                    <a:pt x="37255" y="0"/>
                    <a:pt x="83212" y="0"/>
                  </a:cubicBezTo>
                  <a:close/>
                </a:path>
              </a:pathLst>
            </a:custGeom>
            <a:solidFill>
              <a:srgbClr val="000000">
                <a:alpha val="0"/>
              </a:srgbClr>
            </a:solidFill>
            <a:ln w="104775" cap="rnd">
              <a:solidFill>
                <a:srgbClr val="10314B"/>
              </a:solidFill>
              <a:prstDash val="solid"/>
              <a:round/>
            </a:ln>
          </p:spPr>
        </p:sp>
        <p:sp>
          <p:nvSpPr>
            <p:cNvPr name="TextBox 9" id="9"/>
            <p:cNvSpPr txBox="true"/>
            <p:nvPr/>
          </p:nvSpPr>
          <p:spPr>
            <a:xfrm>
              <a:off x="0" y="-38100"/>
              <a:ext cx="1471561" cy="1052713"/>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6150721">
            <a:off x="10714503" y="4790165"/>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3880923" y="959212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16" id="16"/>
          <p:cNvSpPr/>
          <p:nvPr/>
        </p:nvSpPr>
        <p:spPr>
          <a:xfrm flipH="false" flipV="false" rot="0">
            <a:off x="246169" y="5795486"/>
            <a:ext cx="3088227" cy="2942238"/>
          </a:xfrm>
          <a:custGeom>
            <a:avLst/>
            <a:gdLst/>
            <a:ahLst/>
            <a:cxnLst/>
            <a:rect r="r" b="b" t="t" l="l"/>
            <a:pathLst>
              <a:path h="2942238" w="3088227">
                <a:moveTo>
                  <a:pt x="0" y="0"/>
                </a:moveTo>
                <a:lnTo>
                  <a:pt x="3088227" y="0"/>
                </a:lnTo>
                <a:lnTo>
                  <a:pt x="3088227" y="2942237"/>
                </a:lnTo>
                <a:lnTo>
                  <a:pt x="0" y="2942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3883884" y="505777"/>
            <a:ext cx="9210091" cy="1045845"/>
          </a:xfrm>
          <a:prstGeom prst="rect">
            <a:avLst/>
          </a:prstGeom>
        </p:spPr>
        <p:txBody>
          <a:bodyPr anchor="t" rtlCol="false" tIns="0" lIns="0" bIns="0" rIns="0">
            <a:spAutoFit/>
          </a:bodyPr>
          <a:lstStyle/>
          <a:p>
            <a:pPr algn="ctr" marL="0" indent="0" lvl="0">
              <a:lnSpc>
                <a:spcPts val="8185"/>
              </a:lnSpc>
              <a:spcBef>
                <a:spcPct val="0"/>
              </a:spcBef>
            </a:pPr>
            <a:r>
              <a:rPr lang="en-US" sz="6821">
                <a:solidFill>
                  <a:srgbClr val="FFFFFF"/>
                </a:solidFill>
                <a:latin typeface="Now Bold"/>
              </a:rPr>
              <a:t>COMPLETED TASKS</a:t>
            </a:r>
          </a:p>
        </p:txBody>
      </p:sp>
      <p:grpSp>
        <p:nvGrpSpPr>
          <p:cNvPr name="Group 18" id="18"/>
          <p:cNvGrpSpPr/>
          <p:nvPr/>
        </p:nvGrpSpPr>
        <p:grpSpPr>
          <a:xfrm rot="0">
            <a:off x="1028700" y="2008046"/>
            <a:ext cx="4541311" cy="2933043"/>
            <a:chOff x="0" y="0"/>
            <a:chExt cx="1408404" cy="909629"/>
          </a:xfrm>
        </p:grpSpPr>
        <p:sp>
          <p:nvSpPr>
            <p:cNvPr name="Freeform 19" id="19"/>
            <p:cNvSpPr/>
            <p:nvPr/>
          </p:nvSpPr>
          <p:spPr>
            <a:xfrm flipH="false" flipV="false" rot="0">
              <a:off x="0" y="0"/>
              <a:ext cx="1408404" cy="909629"/>
            </a:xfrm>
            <a:custGeom>
              <a:avLst/>
              <a:gdLst/>
              <a:ahLst/>
              <a:cxnLst/>
              <a:rect r="r" b="b" t="t" l="l"/>
              <a:pathLst>
                <a:path h="909629" w="1408404">
                  <a:moveTo>
                    <a:pt x="86944" y="0"/>
                  </a:moveTo>
                  <a:lnTo>
                    <a:pt x="1321460" y="0"/>
                  </a:lnTo>
                  <a:cubicBezTo>
                    <a:pt x="1369478" y="0"/>
                    <a:pt x="1408404" y="38926"/>
                    <a:pt x="1408404" y="86944"/>
                  </a:cubicBezTo>
                  <a:lnTo>
                    <a:pt x="1408404" y="822685"/>
                  </a:lnTo>
                  <a:cubicBezTo>
                    <a:pt x="1408404" y="870703"/>
                    <a:pt x="1369478" y="909629"/>
                    <a:pt x="1321460" y="909629"/>
                  </a:cubicBezTo>
                  <a:lnTo>
                    <a:pt x="86944" y="909629"/>
                  </a:lnTo>
                  <a:cubicBezTo>
                    <a:pt x="38926" y="909629"/>
                    <a:pt x="0" y="870703"/>
                    <a:pt x="0" y="822685"/>
                  </a:cubicBezTo>
                  <a:lnTo>
                    <a:pt x="0" y="86944"/>
                  </a:lnTo>
                  <a:cubicBezTo>
                    <a:pt x="0" y="38926"/>
                    <a:pt x="38926" y="0"/>
                    <a:pt x="86944" y="0"/>
                  </a:cubicBezTo>
                  <a:close/>
                </a:path>
              </a:pathLst>
            </a:custGeom>
            <a:solidFill>
              <a:srgbClr val="000000">
                <a:alpha val="0"/>
              </a:srgbClr>
            </a:solidFill>
            <a:ln w="104775" cap="rnd">
              <a:solidFill>
                <a:srgbClr val="10314B"/>
              </a:solidFill>
              <a:prstDash val="solid"/>
              <a:round/>
            </a:ln>
          </p:spPr>
        </p:sp>
        <p:sp>
          <p:nvSpPr>
            <p:cNvPr name="TextBox 20" id="20"/>
            <p:cNvSpPr txBox="true"/>
            <p:nvPr/>
          </p:nvSpPr>
          <p:spPr>
            <a:xfrm>
              <a:off x="0" y="-38100"/>
              <a:ext cx="1408404" cy="947729"/>
            </a:xfrm>
            <a:prstGeom prst="rect">
              <a:avLst/>
            </a:prstGeom>
          </p:spPr>
          <p:txBody>
            <a:bodyPr anchor="ctr" rtlCol="false" tIns="50800" lIns="50800" bIns="50800" rIns="50800"/>
            <a:lstStyle/>
            <a:p>
              <a:pPr algn="ctr">
                <a:lnSpc>
                  <a:spcPts val="2605"/>
                </a:lnSpc>
              </a:pPr>
            </a:p>
          </p:txBody>
        </p:sp>
      </p:grpSp>
      <p:sp>
        <p:nvSpPr>
          <p:cNvPr name="TextBox 21" id="21"/>
          <p:cNvSpPr txBox="true"/>
          <p:nvPr/>
        </p:nvSpPr>
        <p:spPr>
          <a:xfrm rot="0">
            <a:off x="1130523" y="3289716"/>
            <a:ext cx="4337665" cy="1343719"/>
          </a:xfrm>
          <a:prstGeom prst="rect">
            <a:avLst/>
          </a:prstGeom>
        </p:spPr>
        <p:txBody>
          <a:bodyPr anchor="t" rtlCol="false" tIns="0" lIns="0" bIns="0" rIns="0">
            <a:spAutoFit/>
          </a:bodyPr>
          <a:lstStyle/>
          <a:p>
            <a:pPr algn="ctr" marL="0" indent="0" lvl="0">
              <a:lnSpc>
                <a:spcPts val="2663"/>
              </a:lnSpc>
            </a:pPr>
            <a:r>
              <a:rPr lang="en-US" sz="2536">
                <a:solidFill>
                  <a:srgbClr val="FFFFFF"/>
                </a:solidFill>
                <a:latin typeface="DM Sans"/>
              </a:rPr>
              <a:t>We implemented statistical methods to find data distribution and feature correlation</a:t>
            </a:r>
          </a:p>
        </p:txBody>
      </p:sp>
      <p:sp>
        <p:nvSpPr>
          <p:cNvPr name="TextBox 22" id="22"/>
          <p:cNvSpPr txBox="true"/>
          <p:nvPr/>
        </p:nvSpPr>
        <p:spPr>
          <a:xfrm rot="0">
            <a:off x="1130523" y="2451660"/>
            <a:ext cx="4337665" cy="426195"/>
          </a:xfrm>
          <a:prstGeom prst="rect">
            <a:avLst/>
          </a:prstGeom>
        </p:spPr>
        <p:txBody>
          <a:bodyPr anchor="t" rtlCol="false" tIns="0" lIns="0" bIns="0" rIns="0">
            <a:spAutoFit/>
          </a:bodyPr>
          <a:lstStyle/>
          <a:p>
            <a:pPr algn="ctr">
              <a:lnSpc>
                <a:spcPts val="3596"/>
              </a:lnSpc>
              <a:spcBef>
                <a:spcPct val="0"/>
              </a:spcBef>
            </a:pPr>
            <a:r>
              <a:rPr lang="en-US" sz="2606">
                <a:solidFill>
                  <a:srgbClr val="FFFFFF"/>
                </a:solidFill>
                <a:latin typeface="DM Sans Bold"/>
              </a:rPr>
              <a:t>1. EXPLORED THE DATASET</a:t>
            </a:r>
          </a:p>
        </p:txBody>
      </p:sp>
      <p:sp>
        <p:nvSpPr>
          <p:cNvPr name="TextBox 23" id="23"/>
          <p:cNvSpPr txBox="true"/>
          <p:nvPr/>
        </p:nvSpPr>
        <p:spPr>
          <a:xfrm rot="0">
            <a:off x="6975167" y="3110934"/>
            <a:ext cx="4337665" cy="1686045"/>
          </a:xfrm>
          <a:prstGeom prst="rect">
            <a:avLst/>
          </a:prstGeom>
        </p:spPr>
        <p:txBody>
          <a:bodyPr anchor="t" rtlCol="false" tIns="0" lIns="0" bIns="0" rIns="0">
            <a:spAutoFit/>
          </a:bodyPr>
          <a:lstStyle/>
          <a:p>
            <a:pPr algn="ctr" marL="0" indent="0" lvl="0">
              <a:lnSpc>
                <a:spcPts val="2631"/>
              </a:lnSpc>
            </a:pPr>
            <a:r>
              <a:rPr lang="en-US" sz="2506">
                <a:solidFill>
                  <a:srgbClr val="FFFFFF"/>
                </a:solidFill>
                <a:latin typeface="DM Sans"/>
              </a:rPr>
              <a:t>We looked at studies done on the same problem worldwide. After studying them, we gained insights and proceeded our development.</a:t>
            </a:r>
          </a:p>
        </p:txBody>
      </p:sp>
      <p:sp>
        <p:nvSpPr>
          <p:cNvPr name="TextBox 24" id="24"/>
          <p:cNvSpPr txBox="true"/>
          <p:nvPr/>
        </p:nvSpPr>
        <p:spPr>
          <a:xfrm rot="0">
            <a:off x="6975167" y="2159105"/>
            <a:ext cx="4337665" cy="715995"/>
          </a:xfrm>
          <a:prstGeom prst="rect">
            <a:avLst/>
          </a:prstGeom>
        </p:spPr>
        <p:txBody>
          <a:bodyPr anchor="t" rtlCol="false" tIns="0" lIns="0" bIns="0" rIns="0">
            <a:spAutoFit/>
          </a:bodyPr>
          <a:lstStyle/>
          <a:p>
            <a:pPr algn="ctr">
              <a:lnSpc>
                <a:spcPts val="2814"/>
              </a:lnSpc>
            </a:pPr>
            <a:r>
              <a:rPr lang="en-US" sz="2606">
                <a:solidFill>
                  <a:srgbClr val="FFFFFF"/>
                </a:solidFill>
                <a:latin typeface="DM Sans Bold"/>
              </a:rPr>
              <a:t>2. STUDIED SIMILAR PROJECTS</a:t>
            </a:r>
          </a:p>
        </p:txBody>
      </p:sp>
      <p:grpSp>
        <p:nvGrpSpPr>
          <p:cNvPr name="Group 25" id="25"/>
          <p:cNvGrpSpPr>
            <a:grpSpLocks noChangeAspect="true"/>
          </p:cNvGrpSpPr>
          <p:nvPr/>
        </p:nvGrpSpPr>
        <p:grpSpPr>
          <a:xfrm rot="0">
            <a:off x="16441104" y="210621"/>
            <a:ext cx="6254290" cy="10287000"/>
            <a:chOff x="0" y="0"/>
            <a:chExt cx="3860673" cy="6350000"/>
          </a:xfrm>
        </p:grpSpPr>
        <p:sp>
          <p:nvSpPr>
            <p:cNvPr name="Freeform 26" id="26"/>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7"/>
              <a:stretch>
                <a:fillRect l="-65914" t="0" r="-147378" b="0"/>
              </a:stretch>
            </a:blipFill>
          </p:spPr>
        </p:sp>
      </p:grpSp>
      <p:grpSp>
        <p:nvGrpSpPr>
          <p:cNvPr name="Group 27" id="27"/>
          <p:cNvGrpSpPr/>
          <p:nvPr/>
        </p:nvGrpSpPr>
        <p:grpSpPr>
          <a:xfrm rot="0">
            <a:off x="3728611" y="5658909"/>
            <a:ext cx="4760318" cy="3384648"/>
            <a:chOff x="0" y="0"/>
            <a:chExt cx="1476325" cy="1049686"/>
          </a:xfrm>
        </p:grpSpPr>
        <p:sp>
          <p:nvSpPr>
            <p:cNvPr name="Freeform 28" id="28"/>
            <p:cNvSpPr/>
            <p:nvPr/>
          </p:nvSpPr>
          <p:spPr>
            <a:xfrm flipH="false" flipV="false" rot="0">
              <a:off x="0" y="0"/>
              <a:ext cx="1476325" cy="1049686"/>
            </a:xfrm>
            <a:custGeom>
              <a:avLst/>
              <a:gdLst/>
              <a:ahLst/>
              <a:cxnLst/>
              <a:rect r="r" b="b" t="t" l="l"/>
              <a:pathLst>
                <a:path h="1049686" w="1476325">
                  <a:moveTo>
                    <a:pt x="82944" y="0"/>
                  </a:moveTo>
                  <a:lnTo>
                    <a:pt x="1393381" y="0"/>
                  </a:lnTo>
                  <a:cubicBezTo>
                    <a:pt x="1439190" y="0"/>
                    <a:pt x="1476325" y="37135"/>
                    <a:pt x="1476325" y="82944"/>
                  </a:cubicBezTo>
                  <a:lnTo>
                    <a:pt x="1476325" y="966743"/>
                  </a:lnTo>
                  <a:cubicBezTo>
                    <a:pt x="1476325" y="1012551"/>
                    <a:pt x="1439190" y="1049686"/>
                    <a:pt x="1393381" y="1049686"/>
                  </a:cubicBezTo>
                  <a:lnTo>
                    <a:pt x="82944" y="1049686"/>
                  </a:lnTo>
                  <a:cubicBezTo>
                    <a:pt x="60946" y="1049686"/>
                    <a:pt x="39849" y="1040947"/>
                    <a:pt x="24294" y="1025393"/>
                  </a:cubicBezTo>
                  <a:cubicBezTo>
                    <a:pt x="8739" y="1009838"/>
                    <a:pt x="0" y="988741"/>
                    <a:pt x="0" y="966743"/>
                  </a:cubicBezTo>
                  <a:lnTo>
                    <a:pt x="0" y="82944"/>
                  </a:lnTo>
                  <a:cubicBezTo>
                    <a:pt x="0" y="37135"/>
                    <a:pt x="37135" y="0"/>
                    <a:pt x="82944" y="0"/>
                  </a:cubicBezTo>
                  <a:close/>
                </a:path>
              </a:pathLst>
            </a:custGeom>
            <a:solidFill>
              <a:srgbClr val="000000">
                <a:alpha val="0"/>
              </a:srgbClr>
            </a:solidFill>
            <a:ln w="104775" cap="rnd">
              <a:solidFill>
                <a:srgbClr val="10314B"/>
              </a:solidFill>
              <a:prstDash val="solid"/>
              <a:round/>
            </a:ln>
          </p:spPr>
        </p:sp>
        <p:sp>
          <p:nvSpPr>
            <p:cNvPr name="TextBox 29" id="29"/>
            <p:cNvSpPr txBox="true"/>
            <p:nvPr/>
          </p:nvSpPr>
          <p:spPr>
            <a:xfrm>
              <a:off x="0" y="-38100"/>
              <a:ext cx="1476325" cy="1087786"/>
            </a:xfrm>
            <a:prstGeom prst="rect">
              <a:avLst/>
            </a:prstGeom>
          </p:spPr>
          <p:txBody>
            <a:bodyPr anchor="ctr" rtlCol="false" tIns="50800" lIns="50800" bIns="50800" rIns="50800"/>
            <a:lstStyle/>
            <a:p>
              <a:pPr algn="ctr">
                <a:lnSpc>
                  <a:spcPts val="2605"/>
                </a:lnSpc>
              </a:pPr>
            </a:p>
          </p:txBody>
        </p:sp>
      </p:grpSp>
      <p:sp>
        <p:nvSpPr>
          <p:cNvPr name="TextBox 30" id="30"/>
          <p:cNvSpPr txBox="true"/>
          <p:nvPr/>
        </p:nvSpPr>
        <p:spPr>
          <a:xfrm rot="0">
            <a:off x="3939938" y="7135140"/>
            <a:ext cx="4337665" cy="1677094"/>
          </a:xfrm>
          <a:prstGeom prst="rect">
            <a:avLst/>
          </a:prstGeom>
        </p:spPr>
        <p:txBody>
          <a:bodyPr anchor="t" rtlCol="false" tIns="0" lIns="0" bIns="0" rIns="0">
            <a:spAutoFit/>
          </a:bodyPr>
          <a:lstStyle/>
          <a:p>
            <a:pPr algn="ctr" marL="0" indent="0" lvl="0">
              <a:lnSpc>
                <a:spcPts val="2663"/>
              </a:lnSpc>
            </a:pPr>
            <a:r>
              <a:rPr lang="en-US" sz="2536">
                <a:solidFill>
                  <a:srgbClr val="FFFFFF"/>
                </a:solidFill>
                <a:latin typeface="DM Sans"/>
              </a:rPr>
              <a:t>Based on the research papers and recomendations from mentor, we trained certain selection of algorithms</a:t>
            </a:r>
          </a:p>
        </p:txBody>
      </p:sp>
      <p:sp>
        <p:nvSpPr>
          <p:cNvPr name="TextBox 31" id="31"/>
          <p:cNvSpPr txBox="true"/>
          <p:nvPr/>
        </p:nvSpPr>
        <p:spPr>
          <a:xfrm rot="0">
            <a:off x="3939938" y="5868459"/>
            <a:ext cx="4337665" cy="873870"/>
          </a:xfrm>
          <a:prstGeom prst="rect">
            <a:avLst/>
          </a:prstGeom>
        </p:spPr>
        <p:txBody>
          <a:bodyPr anchor="t" rtlCol="false" tIns="0" lIns="0" bIns="0" rIns="0">
            <a:spAutoFit/>
          </a:bodyPr>
          <a:lstStyle/>
          <a:p>
            <a:pPr algn="ctr" marL="0" indent="0" lvl="0">
              <a:lnSpc>
                <a:spcPts val="3596"/>
              </a:lnSpc>
              <a:spcBef>
                <a:spcPct val="0"/>
              </a:spcBef>
            </a:pPr>
            <a:r>
              <a:rPr lang="en-US" sz="2606">
                <a:solidFill>
                  <a:srgbClr val="FFFFFF"/>
                </a:solidFill>
                <a:latin typeface="DM Sans Bold"/>
              </a:rPr>
              <a:t>4.  IMPLEMENTED PREDICTION ALGORITHMS</a:t>
            </a:r>
          </a:p>
        </p:txBody>
      </p:sp>
      <p:grpSp>
        <p:nvGrpSpPr>
          <p:cNvPr name="Group 32" id="32"/>
          <p:cNvGrpSpPr/>
          <p:nvPr/>
        </p:nvGrpSpPr>
        <p:grpSpPr>
          <a:xfrm rot="0">
            <a:off x="12717989" y="2008046"/>
            <a:ext cx="4541311" cy="2933043"/>
            <a:chOff x="0" y="0"/>
            <a:chExt cx="1408404" cy="909629"/>
          </a:xfrm>
        </p:grpSpPr>
        <p:sp>
          <p:nvSpPr>
            <p:cNvPr name="Freeform 33" id="33"/>
            <p:cNvSpPr/>
            <p:nvPr/>
          </p:nvSpPr>
          <p:spPr>
            <a:xfrm flipH="false" flipV="false" rot="0">
              <a:off x="0" y="0"/>
              <a:ext cx="1408404" cy="909629"/>
            </a:xfrm>
            <a:custGeom>
              <a:avLst/>
              <a:gdLst/>
              <a:ahLst/>
              <a:cxnLst/>
              <a:rect r="r" b="b" t="t" l="l"/>
              <a:pathLst>
                <a:path h="909629" w="1408404">
                  <a:moveTo>
                    <a:pt x="86944" y="0"/>
                  </a:moveTo>
                  <a:lnTo>
                    <a:pt x="1321460" y="0"/>
                  </a:lnTo>
                  <a:cubicBezTo>
                    <a:pt x="1369478" y="0"/>
                    <a:pt x="1408404" y="38926"/>
                    <a:pt x="1408404" y="86944"/>
                  </a:cubicBezTo>
                  <a:lnTo>
                    <a:pt x="1408404" y="822685"/>
                  </a:lnTo>
                  <a:cubicBezTo>
                    <a:pt x="1408404" y="870703"/>
                    <a:pt x="1369478" y="909629"/>
                    <a:pt x="1321460" y="909629"/>
                  </a:cubicBezTo>
                  <a:lnTo>
                    <a:pt x="86944" y="909629"/>
                  </a:lnTo>
                  <a:cubicBezTo>
                    <a:pt x="38926" y="909629"/>
                    <a:pt x="0" y="870703"/>
                    <a:pt x="0" y="822685"/>
                  </a:cubicBezTo>
                  <a:lnTo>
                    <a:pt x="0" y="86944"/>
                  </a:lnTo>
                  <a:cubicBezTo>
                    <a:pt x="0" y="38926"/>
                    <a:pt x="38926" y="0"/>
                    <a:pt x="86944" y="0"/>
                  </a:cubicBezTo>
                  <a:close/>
                </a:path>
              </a:pathLst>
            </a:custGeom>
            <a:solidFill>
              <a:srgbClr val="000000">
                <a:alpha val="0"/>
              </a:srgbClr>
            </a:solidFill>
            <a:ln w="104775" cap="rnd">
              <a:solidFill>
                <a:srgbClr val="10314B"/>
              </a:solidFill>
              <a:prstDash val="solid"/>
              <a:round/>
            </a:ln>
          </p:spPr>
        </p:sp>
        <p:sp>
          <p:nvSpPr>
            <p:cNvPr name="TextBox 34" id="34"/>
            <p:cNvSpPr txBox="true"/>
            <p:nvPr/>
          </p:nvSpPr>
          <p:spPr>
            <a:xfrm>
              <a:off x="0" y="-38100"/>
              <a:ext cx="1408404" cy="947729"/>
            </a:xfrm>
            <a:prstGeom prst="rect">
              <a:avLst/>
            </a:prstGeom>
          </p:spPr>
          <p:txBody>
            <a:bodyPr anchor="ctr" rtlCol="false" tIns="50800" lIns="50800" bIns="50800" rIns="50800"/>
            <a:lstStyle/>
            <a:p>
              <a:pPr algn="ctr">
                <a:lnSpc>
                  <a:spcPts val="2605"/>
                </a:lnSpc>
              </a:pPr>
            </a:p>
          </p:txBody>
        </p:sp>
      </p:grpSp>
      <p:sp>
        <p:nvSpPr>
          <p:cNvPr name="TextBox 35" id="35"/>
          <p:cNvSpPr txBox="true"/>
          <p:nvPr/>
        </p:nvSpPr>
        <p:spPr>
          <a:xfrm rot="0">
            <a:off x="13065549" y="3005871"/>
            <a:ext cx="3846191" cy="1627564"/>
          </a:xfrm>
          <a:prstGeom prst="rect">
            <a:avLst/>
          </a:prstGeom>
        </p:spPr>
        <p:txBody>
          <a:bodyPr anchor="t" rtlCol="false" tIns="0" lIns="0" bIns="0" rIns="0">
            <a:spAutoFit/>
          </a:bodyPr>
          <a:lstStyle/>
          <a:p>
            <a:pPr algn="ctr" marL="0" indent="0" lvl="0">
              <a:lnSpc>
                <a:spcPts val="2558"/>
              </a:lnSpc>
            </a:pPr>
            <a:r>
              <a:rPr lang="en-US" sz="2436">
                <a:solidFill>
                  <a:srgbClr val="FFFFFF"/>
                </a:solidFill>
                <a:latin typeface="DM Sans"/>
              </a:rPr>
              <a:t>Based on the papers, recommendations from mentor and general conventions we preprocessed the dataset</a:t>
            </a:r>
          </a:p>
        </p:txBody>
      </p:sp>
      <p:sp>
        <p:nvSpPr>
          <p:cNvPr name="TextBox 36" id="36"/>
          <p:cNvSpPr txBox="true"/>
          <p:nvPr/>
        </p:nvSpPr>
        <p:spPr>
          <a:xfrm rot="0">
            <a:off x="12717989" y="2439924"/>
            <a:ext cx="4337665" cy="426195"/>
          </a:xfrm>
          <a:prstGeom prst="rect">
            <a:avLst/>
          </a:prstGeom>
        </p:spPr>
        <p:txBody>
          <a:bodyPr anchor="t" rtlCol="false" tIns="0" lIns="0" bIns="0" rIns="0">
            <a:spAutoFit/>
          </a:bodyPr>
          <a:lstStyle/>
          <a:p>
            <a:pPr algn="ctr" marL="0" indent="0" lvl="0">
              <a:lnSpc>
                <a:spcPts val="3596"/>
              </a:lnSpc>
              <a:spcBef>
                <a:spcPct val="0"/>
              </a:spcBef>
            </a:pPr>
            <a:r>
              <a:rPr lang="en-US" sz="2606">
                <a:solidFill>
                  <a:srgbClr val="FFFFFF"/>
                </a:solidFill>
                <a:latin typeface="DM Sans Bold"/>
              </a:rPr>
              <a:t>3. PREPROCESING</a:t>
            </a:r>
          </a:p>
        </p:txBody>
      </p:sp>
      <p:grpSp>
        <p:nvGrpSpPr>
          <p:cNvPr name="Group 37" id="37"/>
          <p:cNvGrpSpPr/>
          <p:nvPr/>
        </p:nvGrpSpPr>
        <p:grpSpPr>
          <a:xfrm rot="0">
            <a:off x="10337830" y="5691371"/>
            <a:ext cx="4760318" cy="3384648"/>
            <a:chOff x="0" y="0"/>
            <a:chExt cx="1476325" cy="1049686"/>
          </a:xfrm>
        </p:grpSpPr>
        <p:sp>
          <p:nvSpPr>
            <p:cNvPr name="Freeform 38" id="38"/>
            <p:cNvSpPr/>
            <p:nvPr/>
          </p:nvSpPr>
          <p:spPr>
            <a:xfrm flipH="false" flipV="false" rot="0">
              <a:off x="0" y="0"/>
              <a:ext cx="1476325" cy="1049686"/>
            </a:xfrm>
            <a:custGeom>
              <a:avLst/>
              <a:gdLst/>
              <a:ahLst/>
              <a:cxnLst/>
              <a:rect r="r" b="b" t="t" l="l"/>
              <a:pathLst>
                <a:path h="1049686" w="1476325">
                  <a:moveTo>
                    <a:pt x="82944" y="0"/>
                  </a:moveTo>
                  <a:lnTo>
                    <a:pt x="1393381" y="0"/>
                  </a:lnTo>
                  <a:cubicBezTo>
                    <a:pt x="1439190" y="0"/>
                    <a:pt x="1476325" y="37135"/>
                    <a:pt x="1476325" y="82944"/>
                  </a:cubicBezTo>
                  <a:lnTo>
                    <a:pt x="1476325" y="966743"/>
                  </a:lnTo>
                  <a:cubicBezTo>
                    <a:pt x="1476325" y="1012551"/>
                    <a:pt x="1439190" y="1049686"/>
                    <a:pt x="1393381" y="1049686"/>
                  </a:cubicBezTo>
                  <a:lnTo>
                    <a:pt x="82944" y="1049686"/>
                  </a:lnTo>
                  <a:cubicBezTo>
                    <a:pt x="60946" y="1049686"/>
                    <a:pt x="39849" y="1040947"/>
                    <a:pt x="24294" y="1025393"/>
                  </a:cubicBezTo>
                  <a:cubicBezTo>
                    <a:pt x="8739" y="1009838"/>
                    <a:pt x="0" y="988741"/>
                    <a:pt x="0" y="966743"/>
                  </a:cubicBezTo>
                  <a:lnTo>
                    <a:pt x="0" y="82944"/>
                  </a:lnTo>
                  <a:cubicBezTo>
                    <a:pt x="0" y="37135"/>
                    <a:pt x="37135" y="0"/>
                    <a:pt x="82944" y="0"/>
                  </a:cubicBezTo>
                  <a:close/>
                </a:path>
              </a:pathLst>
            </a:custGeom>
            <a:solidFill>
              <a:srgbClr val="000000">
                <a:alpha val="0"/>
              </a:srgbClr>
            </a:solidFill>
            <a:ln w="104775" cap="rnd">
              <a:solidFill>
                <a:srgbClr val="10314B"/>
              </a:solidFill>
              <a:prstDash val="solid"/>
              <a:round/>
            </a:ln>
          </p:spPr>
        </p:sp>
        <p:sp>
          <p:nvSpPr>
            <p:cNvPr name="TextBox 39" id="39"/>
            <p:cNvSpPr txBox="true"/>
            <p:nvPr/>
          </p:nvSpPr>
          <p:spPr>
            <a:xfrm>
              <a:off x="0" y="-38100"/>
              <a:ext cx="1476325" cy="1087786"/>
            </a:xfrm>
            <a:prstGeom prst="rect">
              <a:avLst/>
            </a:prstGeom>
          </p:spPr>
          <p:txBody>
            <a:bodyPr anchor="ctr" rtlCol="false" tIns="50800" lIns="50800" bIns="50800" rIns="50800"/>
            <a:lstStyle/>
            <a:p>
              <a:pPr algn="ctr">
                <a:lnSpc>
                  <a:spcPts val="2605"/>
                </a:lnSpc>
              </a:pPr>
            </a:p>
          </p:txBody>
        </p:sp>
      </p:grpSp>
      <p:sp>
        <p:nvSpPr>
          <p:cNvPr name="TextBox 40" id="40"/>
          <p:cNvSpPr txBox="true"/>
          <p:nvPr/>
        </p:nvSpPr>
        <p:spPr>
          <a:xfrm rot="0">
            <a:off x="10549156" y="7167602"/>
            <a:ext cx="4337665" cy="1010344"/>
          </a:xfrm>
          <a:prstGeom prst="rect">
            <a:avLst/>
          </a:prstGeom>
        </p:spPr>
        <p:txBody>
          <a:bodyPr anchor="t" rtlCol="false" tIns="0" lIns="0" bIns="0" rIns="0">
            <a:spAutoFit/>
          </a:bodyPr>
          <a:lstStyle/>
          <a:p>
            <a:pPr algn="ctr" marL="0" indent="0" lvl="0">
              <a:lnSpc>
                <a:spcPts val="2663"/>
              </a:lnSpc>
            </a:pPr>
            <a:r>
              <a:rPr lang="en-US" sz="2536">
                <a:solidFill>
                  <a:srgbClr val="FFFFFF"/>
                </a:solidFill>
                <a:latin typeface="DM Sans"/>
              </a:rPr>
              <a:t>After training the models, we compared their performance and reported to our mentor.</a:t>
            </a:r>
          </a:p>
        </p:txBody>
      </p:sp>
      <p:sp>
        <p:nvSpPr>
          <p:cNvPr name="TextBox 41" id="41"/>
          <p:cNvSpPr txBox="true"/>
          <p:nvPr/>
        </p:nvSpPr>
        <p:spPr>
          <a:xfrm rot="0">
            <a:off x="10549156" y="5900921"/>
            <a:ext cx="4337665" cy="873870"/>
          </a:xfrm>
          <a:prstGeom prst="rect">
            <a:avLst/>
          </a:prstGeom>
        </p:spPr>
        <p:txBody>
          <a:bodyPr anchor="t" rtlCol="false" tIns="0" lIns="0" bIns="0" rIns="0">
            <a:spAutoFit/>
          </a:bodyPr>
          <a:lstStyle/>
          <a:p>
            <a:pPr algn="ctr" marL="0" indent="0" lvl="0">
              <a:lnSpc>
                <a:spcPts val="3596"/>
              </a:lnSpc>
              <a:spcBef>
                <a:spcPct val="0"/>
              </a:spcBef>
            </a:pPr>
            <a:r>
              <a:rPr lang="en-US" sz="2606">
                <a:solidFill>
                  <a:srgbClr val="FFFFFF"/>
                </a:solidFill>
                <a:latin typeface="DM Sans Bold"/>
              </a:rPr>
              <a:t>5.  COMPARED PERFORMANCES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1862361" y="3313740"/>
            <a:ext cx="10434893" cy="2653840"/>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 For Your Attention</a:t>
            </a:r>
          </a:p>
        </p:txBody>
      </p:sp>
      <p:sp>
        <p:nvSpPr>
          <p:cNvPr name="Freeform 6" id="6"/>
          <p:cNvSpPr/>
          <p:nvPr/>
        </p:nvSpPr>
        <p:spPr>
          <a:xfrm flipH="false" flipV="false" rot="0">
            <a:off x="2264153" y="1800947"/>
            <a:ext cx="720510" cy="835374"/>
          </a:xfrm>
          <a:custGeom>
            <a:avLst/>
            <a:gdLst/>
            <a:ahLst/>
            <a:cxnLst/>
            <a:rect r="r" b="b" t="t" l="l"/>
            <a:pathLst>
              <a:path h="835374" w="720510">
                <a:moveTo>
                  <a:pt x="0" y="0"/>
                </a:moveTo>
                <a:lnTo>
                  <a:pt x="720511" y="0"/>
                </a:lnTo>
                <a:lnTo>
                  <a:pt x="720511"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4517" y="-1559579"/>
            <a:ext cx="19227334" cy="12343521"/>
            <a:chOff x="0" y="0"/>
            <a:chExt cx="25636445" cy="16458028"/>
          </a:xfrm>
        </p:grpSpPr>
        <p:sp>
          <p:nvSpPr>
            <p:cNvPr name="AutoShape 3" id="3"/>
            <p:cNvSpPr/>
            <p:nvPr/>
          </p:nvSpPr>
          <p:spPr>
            <a:xfrm rot="0">
              <a:off x="921659" y="2059201"/>
              <a:ext cx="24405341" cy="13728004"/>
            </a:xfrm>
            <a:prstGeom prst="rect">
              <a:avLst/>
            </a:prstGeom>
            <a:solidFill>
              <a:srgbClr val="145DA0"/>
            </a:solidFill>
          </p:spPr>
        </p:sp>
        <p:grpSp>
          <p:nvGrpSpPr>
            <p:cNvPr name="Group 4" id="4"/>
            <p:cNvGrpSpPr/>
            <p:nvPr/>
          </p:nvGrpSpPr>
          <p:grpSpPr>
            <a:xfrm rot="0">
              <a:off x="7038697" y="7248152"/>
              <a:ext cx="3796870" cy="5846517"/>
              <a:chOff x="0" y="0"/>
              <a:chExt cx="862412" cy="1327963"/>
            </a:xfrm>
          </p:grpSpPr>
          <p:sp>
            <p:nvSpPr>
              <p:cNvPr name="Freeform 5" id="5"/>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6" id="6"/>
              <p:cNvSpPr txBox="true"/>
              <p:nvPr/>
            </p:nvSpPr>
            <p:spPr>
              <a:xfrm>
                <a:off x="0" y="-47625"/>
                <a:ext cx="862412" cy="1375588"/>
              </a:xfrm>
              <a:prstGeom prst="rect">
                <a:avLst/>
              </a:prstGeom>
            </p:spPr>
            <p:txBody>
              <a:bodyPr anchor="ctr" rtlCol="false" tIns="42366" lIns="42366" bIns="42366" rIns="42366"/>
              <a:lstStyle/>
              <a:p>
                <a:pPr algn="ctr" marL="0" indent="0" lvl="0">
                  <a:lnSpc>
                    <a:spcPts val="2802"/>
                  </a:lnSpc>
                  <a:spcBef>
                    <a:spcPct val="0"/>
                  </a:spcBef>
                </a:pPr>
              </a:p>
            </p:txBody>
          </p:sp>
        </p:grpSp>
        <p:grpSp>
          <p:nvGrpSpPr>
            <p:cNvPr name="Group 7" id="7"/>
            <p:cNvGrpSpPr>
              <a:grpSpLocks noChangeAspect="true"/>
            </p:cNvGrpSpPr>
            <p:nvPr/>
          </p:nvGrpSpPr>
          <p:grpSpPr>
            <a:xfrm rot="0">
              <a:off x="7348534" y="7599146"/>
              <a:ext cx="3267491" cy="3254727"/>
              <a:chOff x="0" y="0"/>
              <a:chExt cx="6502400" cy="6477000"/>
            </a:xfrm>
          </p:grpSpPr>
          <p:sp>
            <p:nvSpPr>
              <p:cNvPr name="Freeform 8" id="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0" r="223" b="0"/>
                </a:stretch>
              </a:blipFill>
            </p:spPr>
          </p:sp>
          <p:sp>
            <p:nvSpPr>
              <p:cNvPr name="Freeform 9" id="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10" id="10"/>
            <p:cNvGrpSpPr/>
            <p:nvPr/>
          </p:nvGrpSpPr>
          <p:grpSpPr>
            <a:xfrm rot="0">
              <a:off x="11306903" y="7248152"/>
              <a:ext cx="3796870" cy="5846517"/>
              <a:chOff x="0" y="0"/>
              <a:chExt cx="862412" cy="1327963"/>
            </a:xfrm>
          </p:grpSpPr>
          <p:sp>
            <p:nvSpPr>
              <p:cNvPr name="Freeform 11" id="11"/>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2" id="12"/>
              <p:cNvSpPr txBox="true"/>
              <p:nvPr/>
            </p:nvSpPr>
            <p:spPr>
              <a:xfrm>
                <a:off x="0" y="-47625"/>
                <a:ext cx="862412" cy="1375588"/>
              </a:xfrm>
              <a:prstGeom prst="rect">
                <a:avLst/>
              </a:prstGeom>
            </p:spPr>
            <p:txBody>
              <a:bodyPr anchor="ctr" rtlCol="false" tIns="42366" lIns="42366" bIns="42366" rIns="42366"/>
              <a:lstStyle/>
              <a:p>
                <a:pPr algn="ctr" marL="0" indent="0" lvl="0">
                  <a:lnSpc>
                    <a:spcPts val="2802"/>
                  </a:lnSpc>
                  <a:spcBef>
                    <a:spcPct val="0"/>
                  </a:spcBef>
                </a:pPr>
              </a:p>
            </p:txBody>
          </p:sp>
        </p:grpSp>
        <p:grpSp>
          <p:nvGrpSpPr>
            <p:cNvPr name="Group 13" id="13"/>
            <p:cNvGrpSpPr>
              <a:grpSpLocks noChangeAspect="true"/>
            </p:cNvGrpSpPr>
            <p:nvPr/>
          </p:nvGrpSpPr>
          <p:grpSpPr>
            <a:xfrm rot="0">
              <a:off x="11571592" y="7525739"/>
              <a:ext cx="3267491" cy="3254727"/>
              <a:chOff x="0" y="0"/>
              <a:chExt cx="6502400" cy="6477000"/>
            </a:xfrm>
          </p:grpSpPr>
          <p:sp>
            <p:nvSpPr>
              <p:cNvPr name="Freeform 14" id="1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13299" r="223" b="-13299"/>
                </a:stretch>
              </a:blipFill>
            </p:spPr>
          </p:sp>
          <p:sp>
            <p:nvSpPr>
              <p:cNvPr name="Freeform 15" id="1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16" id="16"/>
            <p:cNvGrpSpPr/>
            <p:nvPr/>
          </p:nvGrpSpPr>
          <p:grpSpPr>
            <a:xfrm rot="0">
              <a:off x="15574084" y="7248152"/>
              <a:ext cx="3796870" cy="5846517"/>
              <a:chOff x="0" y="0"/>
              <a:chExt cx="862412" cy="1327963"/>
            </a:xfrm>
          </p:grpSpPr>
          <p:sp>
            <p:nvSpPr>
              <p:cNvPr name="Freeform 17" id="17"/>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8" id="18"/>
              <p:cNvSpPr txBox="true"/>
              <p:nvPr/>
            </p:nvSpPr>
            <p:spPr>
              <a:xfrm>
                <a:off x="0" y="-47625"/>
                <a:ext cx="862412" cy="1375588"/>
              </a:xfrm>
              <a:prstGeom prst="rect">
                <a:avLst/>
              </a:prstGeom>
            </p:spPr>
            <p:txBody>
              <a:bodyPr anchor="ctr" rtlCol="false" tIns="42366" lIns="42366" bIns="42366" rIns="42366"/>
              <a:lstStyle/>
              <a:p>
                <a:pPr algn="ctr" marL="0" indent="0" lvl="0">
                  <a:lnSpc>
                    <a:spcPts val="2802"/>
                  </a:lnSpc>
                  <a:spcBef>
                    <a:spcPct val="0"/>
                  </a:spcBef>
                </a:pPr>
              </a:p>
            </p:txBody>
          </p:sp>
        </p:grpSp>
        <p:sp>
          <p:nvSpPr>
            <p:cNvPr name="Freeform 19" id="19"/>
            <p:cNvSpPr/>
            <p:nvPr/>
          </p:nvSpPr>
          <p:spPr>
            <a:xfrm flipH="false" flipV="false" rot="0">
              <a:off x="7038697" y="13094670"/>
              <a:ext cx="3796870" cy="402092"/>
            </a:xfrm>
            <a:custGeom>
              <a:avLst/>
              <a:gdLst/>
              <a:ahLst/>
              <a:cxnLst/>
              <a:rect r="r" b="b" t="t" l="l"/>
              <a:pathLst>
                <a:path h="402092" w="3796870">
                  <a:moveTo>
                    <a:pt x="0" y="0"/>
                  </a:moveTo>
                  <a:lnTo>
                    <a:pt x="3796870" y="0"/>
                  </a:lnTo>
                  <a:lnTo>
                    <a:pt x="3796870" y="402091"/>
                  </a:lnTo>
                  <a:lnTo>
                    <a:pt x="0" y="402091"/>
                  </a:lnTo>
                  <a:lnTo>
                    <a:pt x="0" y="0"/>
                  </a:lnTo>
                  <a:close/>
                </a:path>
              </a:pathLst>
            </a:custGeom>
            <a:blipFill>
              <a:blip r:embed="rId4"/>
              <a:stretch>
                <a:fillRect l="0" t="-86495" r="0" b="0"/>
              </a:stretch>
            </a:blipFill>
          </p:spPr>
        </p:sp>
        <p:sp>
          <p:nvSpPr>
            <p:cNvPr name="Freeform 20" id="20"/>
            <p:cNvSpPr/>
            <p:nvPr/>
          </p:nvSpPr>
          <p:spPr>
            <a:xfrm flipH="false" flipV="false" rot="0">
              <a:off x="11306391" y="13094670"/>
              <a:ext cx="3796870" cy="402092"/>
            </a:xfrm>
            <a:custGeom>
              <a:avLst/>
              <a:gdLst/>
              <a:ahLst/>
              <a:cxnLst/>
              <a:rect r="r" b="b" t="t" l="l"/>
              <a:pathLst>
                <a:path h="402092" w="3796870">
                  <a:moveTo>
                    <a:pt x="0" y="0"/>
                  </a:moveTo>
                  <a:lnTo>
                    <a:pt x="3796870" y="0"/>
                  </a:lnTo>
                  <a:lnTo>
                    <a:pt x="3796870" y="402091"/>
                  </a:lnTo>
                  <a:lnTo>
                    <a:pt x="0" y="402091"/>
                  </a:lnTo>
                  <a:lnTo>
                    <a:pt x="0" y="0"/>
                  </a:lnTo>
                  <a:close/>
                </a:path>
              </a:pathLst>
            </a:custGeom>
            <a:blipFill>
              <a:blip r:embed="rId4"/>
              <a:stretch>
                <a:fillRect l="0" t="-86495" r="0" b="0"/>
              </a:stretch>
            </a:blipFill>
          </p:spPr>
        </p:sp>
        <p:sp>
          <p:nvSpPr>
            <p:cNvPr name="Freeform 21" id="21"/>
            <p:cNvSpPr/>
            <p:nvPr/>
          </p:nvSpPr>
          <p:spPr>
            <a:xfrm flipH="false" flipV="false" rot="0">
              <a:off x="15576328" y="13094670"/>
              <a:ext cx="3796870" cy="402092"/>
            </a:xfrm>
            <a:custGeom>
              <a:avLst/>
              <a:gdLst/>
              <a:ahLst/>
              <a:cxnLst/>
              <a:rect r="r" b="b" t="t" l="l"/>
              <a:pathLst>
                <a:path h="402092" w="3796870">
                  <a:moveTo>
                    <a:pt x="0" y="0"/>
                  </a:moveTo>
                  <a:lnTo>
                    <a:pt x="3796870" y="0"/>
                  </a:lnTo>
                  <a:lnTo>
                    <a:pt x="3796870" y="402091"/>
                  </a:lnTo>
                  <a:lnTo>
                    <a:pt x="0" y="402091"/>
                  </a:lnTo>
                  <a:lnTo>
                    <a:pt x="0" y="0"/>
                  </a:lnTo>
                  <a:close/>
                </a:path>
              </a:pathLst>
            </a:custGeom>
            <a:blipFill>
              <a:blip r:embed="rId4"/>
              <a:stretch>
                <a:fillRect l="0" t="-86495" r="0" b="0"/>
              </a:stretch>
            </a:blipFill>
          </p:spPr>
        </p:sp>
        <p:grpSp>
          <p:nvGrpSpPr>
            <p:cNvPr name="Group 22" id="22"/>
            <p:cNvGrpSpPr/>
            <p:nvPr/>
          </p:nvGrpSpPr>
          <p:grpSpPr>
            <a:xfrm rot="0">
              <a:off x="0" y="0"/>
              <a:ext cx="25636445" cy="5943034"/>
              <a:chOff x="0" y="0"/>
              <a:chExt cx="5059561" cy="1172906"/>
            </a:xfrm>
          </p:grpSpPr>
          <p:sp>
            <p:nvSpPr>
              <p:cNvPr name="Freeform 23" id="2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28575" cap="sq">
                <a:solidFill>
                  <a:srgbClr val="56AEFF"/>
                </a:solidFill>
                <a:prstDash val="solid"/>
                <a:miter/>
              </a:ln>
            </p:spPr>
          </p:sp>
          <p:sp>
            <p:nvSpPr>
              <p:cNvPr name="TextBox 24" id="24"/>
              <p:cNvSpPr txBox="true"/>
              <p:nvPr/>
            </p:nvSpPr>
            <p:spPr>
              <a:xfrm>
                <a:off x="0" y="-28575"/>
                <a:ext cx="5059561" cy="1201481"/>
              </a:xfrm>
              <a:prstGeom prst="rect">
                <a:avLst/>
              </a:prstGeom>
            </p:spPr>
            <p:txBody>
              <a:bodyPr anchor="ctr" rtlCol="false" tIns="42366" lIns="42366" bIns="42366" rIns="42366"/>
              <a:lstStyle/>
              <a:p>
                <a:pPr algn="ctr">
                  <a:lnSpc>
                    <a:spcPts val="2172"/>
                  </a:lnSpc>
                </a:pPr>
              </a:p>
            </p:txBody>
          </p:sp>
        </p:grpSp>
        <p:sp>
          <p:nvSpPr>
            <p:cNvPr name="Freeform 25" id="25"/>
            <p:cNvSpPr/>
            <p:nvPr/>
          </p:nvSpPr>
          <p:spPr>
            <a:xfrm flipH="false" flipV="false" rot="0">
              <a:off x="23347608" y="14169191"/>
              <a:ext cx="2288837" cy="2288837"/>
            </a:xfrm>
            <a:custGeom>
              <a:avLst/>
              <a:gdLst/>
              <a:ahLst/>
              <a:cxnLst/>
              <a:rect r="r" b="b" t="t" l="l"/>
              <a:pathLst>
                <a:path h="2288837" w="2288837">
                  <a:moveTo>
                    <a:pt x="0" y="0"/>
                  </a:moveTo>
                  <a:lnTo>
                    <a:pt x="2288837" y="0"/>
                  </a:lnTo>
                  <a:lnTo>
                    <a:pt x="2288837" y="2288837"/>
                  </a:lnTo>
                  <a:lnTo>
                    <a:pt x="0" y="2288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6" id="26"/>
            <p:cNvSpPr/>
            <p:nvPr/>
          </p:nvSpPr>
          <p:spPr>
            <a:xfrm flipH="false" flipV="false" rot="0">
              <a:off x="436648" y="1538364"/>
              <a:ext cx="2288837" cy="2288837"/>
            </a:xfrm>
            <a:custGeom>
              <a:avLst/>
              <a:gdLst/>
              <a:ahLst/>
              <a:cxnLst/>
              <a:rect r="r" b="b" t="t" l="l"/>
              <a:pathLst>
                <a:path h="2288837" w="2288837">
                  <a:moveTo>
                    <a:pt x="0" y="0"/>
                  </a:moveTo>
                  <a:lnTo>
                    <a:pt x="2288837" y="0"/>
                  </a:lnTo>
                  <a:lnTo>
                    <a:pt x="2288837" y="2288837"/>
                  </a:lnTo>
                  <a:lnTo>
                    <a:pt x="0" y="2288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20135889" y="1876657"/>
              <a:ext cx="3988738" cy="761486"/>
            </a:xfrm>
            <a:custGeom>
              <a:avLst/>
              <a:gdLst/>
              <a:ahLst/>
              <a:cxnLst/>
              <a:rect r="r" b="b" t="t" l="l"/>
              <a:pathLst>
                <a:path h="761486" w="3988738">
                  <a:moveTo>
                    <a:pt x="0" y="0"/>
                  </a:moveTo>
                  <a:lnTo>
                    <a:pt x="3988738" y="0"/>
                  </a:lnTo>
                  <a:lnTo>
                    <a:pt x="3988738" y="761487"/>
                  </a:lnTo>
                  <a:lnTo>
                    <a:pt x="0" y="7614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2124032" y="15301361"/>
              <a:ext cx="3988738" cy="761486"/>
            </a:xfrm>
            <a:custGeom>
              <a:avLst/>
              <a:gdLst/>
              <a:ahLst/>
              <a:cxnLst/>
              <a:rect r="r" b="b" t="t" l="l"/>
              <a:pathLst>
                <a:path h="761486" w="3988738">
                  <a:moveTo>
                    <a:pt x="0" y="0"/>
                  </a:moveTo>
                  <a:lnTo>
                    <a:pt x="3988738" y="0"/>
                  </a:lnTo>
                  <a:lnTo>
                    <a:pt x="3988738" y="761486"/>
                  </a:lnTo>
                  <a:lnTo>
                    <a:pt x="0" y="7614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9" id="29"/>
            <p:cNvGrpSpPr/>
            <p:nvPr/>
          </p:nvGrpSpPr>
          <p:grpSpPr>
            <a:xfrm rot="0">
              <a:off x="19843509" y="7248152"/>
              <a:ext cx="3824516" cy="5851383"/>
              <a:chOff x="0" y="0"/>
              <a:chExt cx="879332" cy="1345349"/>
            </a:xfrm>
          </p:grpSpPr>
          <p:sp>
            <p:nvSpPr>
              <p:cNvPr name="Freeform 30" id="30"/>
              <p:cNvSpPr/>
              <p:nvPr/>
            </p:nvSpPr>
            <p:spPr>
              <a:xfrm flipH="false" flipV="false" rot="0">
                <a:off x="0" y="0"/>
                <a:ext cx="879332" cy="1345349"/>
              </a:xfrm>
              <a:custGeom>
                <a:avLst/>
                <a:gdLst/>
                <a:ahLst/>
                <a:cxnLst/>
                <a:rect r="r" b="b" t="t" l="l"/>
                <a:pathLst>
                  <a:path h="1345349" w="879332">
                    <a:moveTo>
                      <a:pt x="0" y="0"/>
                    </a:moveTo>
                    <a:lnTo>
                      <a:pt x="879332" y="0"/>
                    </a:lnTo>
                    <a:lnTo>
                      <a:pt x="879332" y="1345349"/>
                    </a:lnTo>
                    <a:lnTo>
                      <a:pt x="0" y="1345349"/>
                    </a:lnTo>
                    <a:close/>
                  </a:path>
                </a:pathLst>
              </a:custGeom>
              <a:solidFill>
                <a:srgbClr val="051D40"/>
              </a:solidFill>
              <a:ln cap="sq">
                <a:noFill/>
                <a:prstDash val="solid"/>
                <a:miter/>
              </a:ln>
            </p:spPr>
          </p:sp>
          <p:sp>
            <p:nvSpPr>
              <p:cNvPr name="TextBox 31" id="31"/>
              <p:cNvSpPr txBox="true"/>
              <p:nvPr/>
            </p:nvSpPr>
            <p:spPr>
              <a:xfrm>
                <a:off x="0" y="-47625"/>
                <a:ext cx="879332" cy="1392974"/>
              </a:xfrm>
              <a:prstGeom prst="rect">
                <a:avLst/>
              </a:prstGeom>
            </p:spPr>
            <p:txBody>
              <a:bodyPr anchor="ctr" rtlCol="false" tIns="42366" lIns="42366" bIns="42366" rIns="42366"/>
              <a:lstStyle/>
              <a:p>
                <a:pPr algn="ctr" marL="0" indent="0" lvl="0">
                  <a:lnSpc>
                    <a:spcPts val="2802"/>
                  </a:lnSpc>
                  <a:spcBef>
                    <a:spcPct val="0"/>
                  </a:spcBef>
                </a:pPr>
              </a:p>
            </p:txBody>
          </p:sp>
        </p:grpSp>
        <p:sp>
          <p:nvSpPr>
            <p:cNvPr name="Freeform 32" id="32"/>
            <p:cNvSpPr/>
            <p:nvPr/>
          </p:nvSpPr>
          <p:spPr>
            <a:xfrm flipH="false" flipV="false" rot="0">
              <a:off x="19880305" y="13099535"/>
              <a:ext cx="3750924" cy="397226"/>
            </a:xfrm>
            <a:custGeom>
              <a:avLst/>
              <a:gdLst/>
              <a:ahLst/>
              <a:cxnLst/>
              <a:rect r="r" b="b" t="t" l="l"/>
              <a:pathLst>
                <a:path h="397226" w="3750924">
                  <a:moveTo>
                    <a:pt x="0" y="0"/>
                  </a:moveTo>
                  <a:lnTo>
                    <a:pt x="3750924" y="0"/>
                  </a:lnTo>
                  <a:lnTo>
                    <a:pt x="3750924" y="397226"/>
                  </a:lnTo>
                  <a:lnTo>
                    <a:pt x="0" y="397226"/>
                  </a:lnTo>
                  <a:lnTo>
                    <a:pt x="0" y="0"/>
                  </a:lnTo>
                  <a:close/>
                </a:path>
              </a:pathLst>
            </a:custGeom>
            <a:blipFill>
              <a:blip r:embed="rId4"/>
              <a:stretch>
                <a:fillRect l="0" t="-86495" r="0" b="0"/>
              </a:stretch>
            </a:blipFill>
          </p:spPr>
        </p:sp>
        <p:grpSp>
          <p:nvGrpSpPr>
            <p:cNvPr name="Group 33" id="33"/>
            <p:cNvGrpSpPr/>
            <p:nvPr/>
          </p:nvGrpSpPr>
          <p:grpSpPr>
            <a:xfrm rot="0">
              <a:off x="2596096" y="7248152"/>
              <a:ext cx="3796870" cy="5846517"/>
              <a:chOff x="0" y="0"/>
              <a:chExt cx="862412" cy="1327963"/>
            </a:xfrm>
          </p:grpSpPr>
          <p:sp>
            <p:nvSpPr>
              <p:cNvPr name="Freeform 34" id="34"/>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35" id="35"/>
              <p:cNvSpPr txBox="true"/>
              <p:nvPr/>
            </p:nvSpPr>
            <p:spPr>
              <a:xfrm>
                <a:off x="0" y="-47625"/>
                <a:ext cx="862412" cy="1375588"/>
              </a:xfrm>
              <a:prstGeom prst="rect">
                <a:avLst/>
              </a:prstGeom>
            </p:spPr>
            <p:txBody>
              <a:bodyPr anchor="ctr" rtlCol="false" tIns="42366" lIns="42366" bIns="42366" rIns="42366"/>
              <a:lstStyle/>
              <a:p>
                <a:pPr algn="ctr" marL="0" indent="0" lvl="0">
                  <a:lnSpc>
                    <a:spcPts val="2802"/>
                  </a:lnSpc>
                  <a:spcBef>
                    <a:spcPct val="0"/>
                  </a:spcBef>
                </a:pPr>
              </a:p>
            </p:txBody>
          </p:sp>
        </p:grpSp>
        <p:sp>
          <p:nvSpPr>
            <p:cNvPr name="Freeform 36" id="36"/>
            <p:cNvSpPr/>
            <p:nvPr/>
          </p:nvSpPr>
          <p:spPr>
            <a:xfrm flipH="false" flipV="false" rot="0">
              <a:off x="2599394" y="13060901"/>
              <a:ext cx="3796870" cy="415065"/>
            </a:xfrm>
            <a:custGeom>
              <a:avLst/>
              <a:gdLst/>
              <a:ahLst/>
              <a:cxnLst/>
              <a:rect r="r" b="b" t="t" l="l"/>
              <a:pathLst>
                <a:path h="415065" w="3796870">
                  <a:moveTo>
                    <a:pt x="0" y="0"/>
                  </a:moveTo>
                  <a:lnTo>
                    <a:pt x="3796870" y="0"/>
                  </a:lnTo>
                  <a:lnTo>
                    <a:pt x="3796870" y="415065"/>
                  </a:lnTo>
                  <a:lnTo>
                    <a:pt x="0" y="415065"/>
                  </a:lnTo>
                  <a:lnTo>
                    <a:pt x="0" y="0"/>
                  </a:lnTo>
                  <a:close/>
                </a:path>
              </a:pathLst>
            </a:custGeom>
            <a:blipFill>
              <a:blip r:embed="rId4"/>
              <a:stretch>
                <a:fillRect l="-1613" t="-86495" r="-1613" b="0"/>
              </a:stretch>
            </a:blipFill>
          </p:spPr>
        </p:sp>
        <p:grpSp>
          <p:nvGrpSpPr>
            <p:cNvPr name="Group 37" id="37"/>
            <p:cNvGrpSpPr>
              <a:grpSpLocks noChangeAspect="true"/>
            </p:cNvGrpSpPr>
            <p:nvPr/>
          </p:nvGrpSpPr>
          <p:grpSpPr>
            <a:xfrm rot="0">
              <a:off x="2845279" y="7525739"/>
              <a:ext cx="3267491" cy="3254727"/>
              <a:chOff x="0" y="0"/>
              <a:chExt cx="6502400" cy="6477000"/>
            </a:xfrm>
          </p:grpSpPr>
          <p:sp>
            <p:nvSpPr>
              <p:cNvPr name="Freeform 38" id="3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24999" r="223" b="-24999"/>
                </a:stretch>
              </a:blipFill>
            </p:spPr>
          </p:sp>
          <p:sp>
            <p:nvSpPr>
              <p:cNvPr name="Freeform 39" id="3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40" id="40"/>
            <p:cNvGrpSpPr>
              <a:grpSpLocks noChangeAspect="true"/>
            </p:cNvGrpSpPr>
            <p:nvPr/>
          </p:nvGrpSpPr>
          <p:grpSpPr>
            <a:xfrm rot="0">
              <a:off x="20135889" y="7599146"/>
              <a:ext cx="3267491" cy="3254727"/>
              <a:chOff x="0" y="0"/>
              <a:chExt cx="6502400" cy="6477000"/>
            </a:xfrm>
          </p:grpSpPr>
          <p:sp>
            <p:nvSpPr>
              <p:cNvPr name="Freeform 41" id="4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4795" t="0" r="-4795" b="0"/>
                </a:stretch>
              </a:blipFill>
            </p:spPr>
          </p:sp>
          <p:sp>
            <p:nvSpPr>
              <p:cNvPr name="Freeform 42" id="4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43" id="43"/>
            <p:cNvGrpSpPr>
              <a:grpSpLocks noChangeAspect="true"/>
            </p:cNvGrpSpPr>
            <p:nvPr/>
          </p:nvGrpSpPr>
          <p:grpSpPr>
            <a:xfrm rot="0">
              <a:off x="15790173" y="7657717"/>
              <a:ext cx="3267491" cy="3254727"/>
              <a:chOff x="0" y="0"/>
              <a:chExt cx="6502400" cy="6477000"/>
            </a:xfrm>
          </p:grpSpPr>
          <p:sp>
            <p:nvSpPr>
              <p:cNvPr name="Freeform 44" id="4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t="-16665" r="223" b="-16665"/>
                </a:stretch>
              </a:blipFill>
            </p:spPr>
          </p:sp>
          <p:sp>
            <p:nvSpPr>
              <p:cNvPr name="Freeform 45" id="4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TextBox 46" id="46"/>
            <p:cNvSpPr txBox="true"/>
            <p:nvPr/>
          </p:nvSpPr>
          <p:spPr>
            <a:xfrm rot="0">
              <a:off x="6151939" y="4233169"/>
              <a:ext cx="13946396" cy="975570"/>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OUR TEAM</a:t>
              </a:r>
            </a:p>
          </p:txBody>
        </p:sp>
        <p:sp>
          <p:nvSpPr>
            <p:cNvPr name="TextBox 47" id="47"/>
            <p:cNvSpPr txBox="true"/>
            <p:nvPr/>
          </p:nvSpPr>
          <p:spPr>
            <a:xfrm rot="0">
              <a:off x="7333752" y="11251131"/>
              <a:ext cx="3297054" cy="494434"/>
            </a:xfrm>
            <a:prstGeom prst="rect">
              <a:avLst/>
            </a:prstGeom>
          </p:spPr>
          <p:txBody>
            <a:bodyPr anchor="t" rtlCol="false" tIns="0" lIns="0" bIns="0" rIns="0">
              <a:spAutoFit/>
            </a:bodyPr>
            <a:lstStyle/>
            <a:p>
              <a:pPr algn="ctr">
                <a:lnSpc>
                  <a:spcPts val="2975"/>
                </a:lnSpc>
              </a:pPr>
              <a:r>
                <a:rPr lang="en-US" sz="2479" spc="123">
                  <a:solidFill>
                    <a:srgbClr val="FFFBFB"/>
                  </a:solidFill>
                  <a:latin typeface="DM Sans"/>
                </a:rPr>
                <a:t>An Si-Eun</a:t>
              </a:r>
            </a:p>
          </p:txBody>
        </p:sp>
        <p:sp>
          <p:nvSpPr>
            <p:cNvPr name="TextBox 48" id="48"/>
            <p:cNvSpPr txBox="true"/>
            <p:nvPr/>
          </p:nvSpPr>
          <p:spPr>
            <a:xfrm rot="0">
              <a:off x="7592747" y="12024384"/>
              <a:ext cx="2779065" cy="735902"/>
            </a:xfrm>
            <a:prstGeom prst="rect">
              <a:avLst/>
            </a:prstGeom>
          </p:spPr>
          <p:txBody>
            <a:bodyPr anchor="t" rtlCol="false" tIns="0" lIns="0" bIns="0" rIns="0">
              <a:spAutoFit/>
            </a:bodyPr>
            <a:lstStyle/>
            <a:p>
              <a:pPr algn="ctr">
                <a:lnSpc>
                  <a:spcPts val="2231"/>
                </a:lnSpc>
              </a:pPr>
              <a:r>
                <a:rPr lang="en-US" sz="1859" spc="92">
                  <a:solidFill>
                    <a:srgbClr val="4BD1FB"/>
                  </a:solidFill>
                  <a:latin typeface="DM Sans"/>
                </a:rPr>
                <a:t>Project Researcher</a:t>
              </a:r>
            </a:p>
          </p:txBody>
        </p:sp>
        <p:sp>
          <p:nvSpPr>
            <p:cNvPr name="TextBox 49" id="49"/>
            <p:cNvSpPr txBox="true"/>
            <p:nvPr/>
          </p:nvSpPr>
          <p:spPr>
            <a:xfrm rot="0">
              <a:off x="11911572" y="11153956"/>
              <a:ext cx="2425516" cy="988868"/>
            </a:xfrm>
            <a:prstGeom prst="rect">
              <a:avLst/>
            </a:prstGeom>
          </p:spPr>
          <p:txBody>
            <a:bodyPr anchor="t" rtlCol="false" tIns="0" lIns="0" bIns="0" rIns="0">
              <a:spAutoFit/>
            </a:bodyPr>
            <a:lstStyle/>
            <a:p>
              <a:pPr algn="ctr">
                <a:lnSpc>
                  <a:spcPts val="2975"/>
                </a:lnSpc>
              </a:pPr>
              <a:r>
                <a:rPr lang="en-US" sz="2479" spc="123">
                  <a:solidFill>
                    <a:srgbClr val="FFFBFB"/>
                  </a:solidFill>
                  <a:latin typeface="DM Sans"/>
                </a:rPr>
                <a:t>Kasimov Azizjon</a:t>
              </a:r>
            </a:p>
          </p:txBody>
        </p:sp>
        <p:sp>
          <p:nvSpPr>
            <p:cNvPr name="TextBox 50" id="50"/>
            <p:cNvSpPr txBox="true"/>
            <p:nvPr/>
          </p:nvSpPr>
          <p:spPr>
            <a:xfrm rot="0">
              <a:off x="11735605" y="12387883"/>
              <a:ext cx="2779065" cy="367951"/>
            </a:xfrm>
            <a:prstGeom prst="rect">
              <a:avLst/>
            </a:prstGeom>
          </p:spPr>
          <p:txBody>
            <a:bodyPr anchor="t" rtlCol="false" tIns="0" lIns="0" bIns="0" rIns="0">
              <a:spAutoFit/>
            </a:bodyPr>
            <a:lstStyle/>
            <a:p>
              <a:pPr algn="ctr">
                <a:lnSpc>
                  <a:spcPts val="2231"/>
                </a:lnSpc>
              </a:pPr>
              <a:r>
                <a:rPr lang="en-US" sz="1859" spc="92">
                  <a:solidFill>
                    <a:srgbClr val="4BD1FB"/>
                  </a:solidFill>
                  <a:latin typeface="DM Sans"/>
                </a:rPr>
                <a:t>Project Manager</a:t>
              </a:r>
            </a:p>
          </p:txBody>
        </p:sp>
        <p:sp>
          <p:nvSpPr>
            <p:cNvPr name="TextBox 51" id="51"/>
            <p:cNvSpPr txBox="true"/>
            <p:nvPr/>
          </p:nvSpPr>
          <p:spPr>
            <a:xfrm rot="0">
              <a:off x="16262005" y="11153956"/>
              <a:ext cx="2425516" cy="988868"/>
            </a:xfrm>
            <a:prstGeom prst="rect">
              <a:avLst/>
            </a:prstGeom>
          </p:spPr>
          <p:txBody>
            <a:bodyPr anchor="t" rtlCol="false" tIns="0" lIns="0" bIns="0" rIns="0">
              <a:spAutoFit/>
            </a:bodyPr>
            <a:lstStyle/>
            <a:p>
              <a:pPr algn="ctr">
                <a:lnSpc>
                  <a:spcPts val="2975"/>
                </a:lnSpc>
              </a:pPr>
              <a:r>
                <a:rPr lang="en-US" sz="2479" spc="123">
                  <a:solidFill>
                    <a:srgbClr val="FFFBFB"/>
                  </a:solidFill>
                  <a:latin typeface="DM Sans"/>
                </a:rPr>
                <a:t>Min Woo Cho</a:t>
              </a:r>
            </a:p>
          </p:txBody>
        </p:sp>
        <p:sp>
          <p:nvSpPr>
            <p:cNvPr name="TextBox 52" id="52"/>
            <p:cNvSpPr txBox="true"/>
            <p:nvPr/>
          </p:nvSpPr>
          <p:spPr>
            <a:xfrm rot="0">
              <a:off x="20571552" y="11257115"/>
              <a:ext cx="2396165" cy="976902"/>
            </a:xfrm>
            <a:prstGeom prst="rect">
              <a:avLst/>
            </a:prstGeom>
          </p:spPr>
          <p:txBody>
            <a:bodyPr anchor="t" rtlCol="false" tIns="0" lIns="0" bIns="0" rIns="0">
              <a:spAutoFit/>
            </a:bodyPr>
            <a:lstStyle/>
            <a:p>
              <a:pPr algn="ctr">
                <a:lnSpc>
                  <a:spcPts val="2939"/>
                </a:lnSpc>
              </a:pPr>
              <a:r>
                <a:rPr lang="en-US" sz="2449" spc="122">
                  <a:solidFill>
                    <a:srgbClr val="FFFBFB"/>
                  </a:solidFill>
                  <a:latin typeface="DM Sans"/>
                </a:rPr>
                <a:t>Sukhrob</a:t>
              </a:r>
            </a:p>
            <a:p>
              <a:pPr algn="ctr">
                <a:lnSpc>
                  <a:spcPts val="2939"/>
                </a:lnSpc>
              </a:pPr>
              <a:r>
                <a:rPr lang="en-US" sz="2449" spc="122">
                  <a:solidFill>
                    <a:srgbClr val="FFFBFB"/>
                  </a:solidFill>
                  <a:latin typeface="DM Sans"/>
                </a:rPr>
                <a:t>Ikromov </a:t>
              </a:r>
            </a:p>
          </p:txBody>
        </p:sp>
        <p:sp>
          <p:nvSpPr>
            <p:cNvPr name="TextBox 53" id="53"/>
            <p:cNvSpPr txBox="true"/>
            <p:nvPr/>
          </p:nvSpPr>
          <p:spPr>
            <a:xfrm rot="0">
              <a:off x="20396917" y="12392335"/>
              <a:ext cx="2745435" cy="363498"/>
            </a:xfrm>
            <a:prstGeom prst="rect">
              <a:avLst/>
            </a:prstGeom>
          </p:spPr>
          <p:txBody>
            <a:bodyPr anchor="t" rtlCol="false" tIns="0" lIns="0" bIns="0" rIns="0">
              <a:spAutoFit/>
            </a:bodyPr>
            <a:lstStyle/>
            <a:p>
              <a:pPr algn="ctr">
                <a:lnSpc>
                  <a:spcPts val="2204"/>
                </a:lnSpc>
              </a:pPr>
              <a:r>
                <a:rPr lang="en-US" sz="1837" spc="91">
                  <a:solidFill>
                    <a:srgbClr val="4BD1FB"/>
                  </a:solidFill>
                  <a:latin typeface="DM Sans"/>
                </a:rPr>
                <a:t>Data Scientist</a:t>
              </a:r>
            </a:p>
          </p:txBody>
        </p:sp>
        <p:sp>
          <p:nvSpPr>
            <p:cNvPr name="TextBox 54" id="54"/>
            <p:cNvSpPr txBox="true"/>
            <p:nvPr/>
          </p:nvSpPr>
          <p:spPr>
            <a:xfrm rot="0">
              <a:off x="3266267" y="11153956"/>
              <a:ext cx="2425516" cy="988868"/>
            </a:xfrm>
            <a:prstGeom prst="rect">
              <a:avLst/>
            </a:prstGeom>
          </p:spPr>
          <p:txBody>
            <a:bodyPr anchor="t" rtlCol="false" tIns="0" lIns="0" bIns="0" rIns="0">
              <a:spAutoFit/>
            </a:bodyPr>
            <a:lstStyle/>
            <a:p>
              <a:pPr algn="ctr">
                <a:lnSpc>
                  <a:spcPts val="2975"/>
                </a:lnSpc>
              </a:pPr>
              <a:r>
                <a:rPr lang="en-US" sz="2479" spc="123">
                  <a:solidFill>
                    <a:srgbClr val="FFFBFB"/>
                  </a:solidFill>
                  <a:latin typeface="DM Sans"/>
                </a:rPr>
                <a:t>Victor Opaleke</a:t>
              </a:r>
            </a:p>
          </p:txBody>
        </p:sp>
        <p:sp>
          <p:nvSpPr>
            <p:cNvPr name="TextBox 55" id="55"/>
            <p:cNvSpPr txBox="true"/>
            <p:nvPr/>
          </p:nvSpPr>
          <p:spPr>
            <a:xfrm rot="0">
              <a:off x="3108296" y="12203907"/>
              <a:ext cx="2779065" cy="735902"/>
            </a:xfrm>
            <a:prstGeom prst="rect">
              <a:avLst/>
            </a:prstGeom>
          </p:spPr>
          <p:txBody>
            <a:bodyPr anchor="t" rtlCol="false" tIns="0" lIns="0" bIns="0" rIns="0">
              <a:spAutoFit/>
            </a:bodyPr>
            <a:lstStyle/>
            <a:p>
              <a:pPr algn="ctr">
                <a:lnSpc>
                  <a:spcPts val="2231"/>
                </a:lnSpc>
              </a:pPr>
              <a:r>
                <a:rPr lang="en-US" sz="1859" spc="92">
                  <a:solidFill>
                    <a:srgbClr val="4BD1FB"/>
                  </a:solidFill>
                  <a:latin typeface="DM Sans"/>
                </a:rPr>
                <a:t>Model Performance</a:t>
              </a:r>
            </a:p>
          </p:txBody>
        </p:sp>
        <p:sp>
          <p:nvSpPr>
            <p:cNvPr name="TextBox 56" id="56"/>
            <p:cNvSpPr txBox="true"/>
            <p:nvPr/>
          </p:nvSpPr>
          <p:spPr>
            <a:xfrm rot="0">
              <a:off x="16006262" y="12392335"/>
              <a:ext cx="3186737" cy="367951"/>
            </a:xfrm>
            <a:prstGeom prst="rect">
              <a:avLst/>
            </a:prstGeom>
          </p:spPr>
          <p:txBody>
            <a:bodyPr anchor="t" rtlCol="false" tIns="0" lIns="0" bIns="0" rIns="0">
              <a:spAutoFit/>
            </a:bodyPr>
            <a:lstStyle/>
            <a:p>
              <a:pPr algn="ctr">
                <a:lnSpc>
                  <a:spcPts val="2231"/>
                </a:lnSpc>
              </a:pPr>
              <a:r>
                <a:rPr lang="en-US" sz="1859" spc="92">
                  <a:solidFill>
                    <a:srgbClr val="4BD1FB"/>
                  </a:solidFill>
                  <a:latin typeface="DM Sans"/>
                </a:rPr>
                <a:t>Project Researcher</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763574" y="19639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2910872" y="3520264"/>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621471" y="19639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768769" y="3520264"/>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763574" y="4750535"/>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2910872" y="6306855"/>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621471" y="4750535"/>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768769" y="6306855"/>
            <a:ext cx="2203125" cy="0"/>
          </a:xfrm>
          <a:prstGeom prst="line">
            <a:avLst/>
          </a:prstGeom>
          <a:ln cap="flat" w="38100">
            <a:solidFill>
              <a:srgbClr val="FFFFFF"/>
            </a:solidFill>
            <a:prstDash val="solid"/>
            <a:headEnd type="none" len="sm" w="sm"/>
            <a:tailEnd type="none" len="sm" w="sm"/>
          </a:ln>
        </p:spPr>
      </p:sp>
      <p:grpSp>
        <p:nvGrpSpPr>
          <p:cNvPr name="Group 18" id="18"/>
          <p:cNvGrpSpPr>
            <a:grpSpLocks noChangeAspect="true"/>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a:grpSpLocks noChangeAspect="true"/>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740" t="0" r="-36740" b="0"/>
              </a:stretch>
            </a:blipFill>
          </p:spPr>
        </p:sp>
      </p:grpSp>
      <p:grpSp>
        <p:nvGrpSpPr>
          <p:cNvPr name="Group 22" id="22"/>
          <p:cNvGrpSpPr/>
          <p:nvPr/>
        </p:nvGrpSpPr>
        <p:grpSpPr>
          <a:xfrm rot="0">
            <a:off x="8482183" y="19639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629480" y="3520264"/>
            <a:ext cx="2203125" cy="0"/>
          </a:xfrm>
          <a:prstGeom prst="line">
            <a:avLst/>
          </a:prstGeom>
          <a:ln cap="flat" w="38100">
            <a:solidFill>
              <a:srgbClr val="FFFFFF"/>
            </a:solidFill>
            <a:prstDash val="solid"/>
            <a:headEnd type="none" len="sm" w="sm"/>
            <a:tailEnd type="none" len="sm" w="sm"/>
          </a:ln>
        </p:spPr>
      </p:sp>
      <p:grpSp>
        <p:nvGrpSpPr>
          <p:cNvPr name="Group 26" id="26"/>
          <p:cNvGrpSpPr/>
          <p:nvPr/>
        </p:nvGrpSpPr>
        <p:grpSpPr>
          <a:xfrm rot="0">
            <a:off x="8482183" y="4750535"/>
            <a:ext cx="2613061" cy="2252658"/>
            <a:chOff x="0" y="0"/>
            <a:chExt cx="991873" cy="855070"/>
          </a:xfrm>
        </p:grpSpPr>
        <p:sp>
          <p:nvSpPr>
            <p:cNvPr name="Freeform 27" id="2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8" id="2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9" id="29"/>
          <p:cNvSpPr/>
          <p:nvPr/>
        </p:nvSpPr>
        <p:spPr>
          <a:xfrm flipV="true">
            <a:off x="8629480" y="6306855"/>
            <a:ext cx="2203125" cy="0"/>
          </a:xfrm>
          <a:prstGeom prst="line">
            <a:avLst/>
          </a:prstGeom>
          <a:ln cap="flat" w="38100">
            <a:solidFill>
              <a:srgbClr val="FFFFFF"/>
            </a:solidFill>
            <a:prstDash val="solid"/>
            <a:headEnd type="none" len="sm" w="sm"/>
            <a:tailEnd type="none" len="sm" w="sm"/>
          </a:ln>
        </p:spPr>
      </p:sp>
      <p:sp>
        <p:nvSpPr>
          <p:cNvPr name="Freeform 30" id="30"/>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2763574" y="577994"/>
            <a:ext cx="8437330" cy="1214499"/>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OVERVIEW</a:t>
            </a:r>
          </a:p>
        </p:txBody>
      </p:sp>
      <p:sp>
        <p:nvSpPr>
          <p:cNvPr name="TextBox 32" id="32"/>
          <p:cNvSpPr txBox="true"/>
          <p:nvPr/>
        </p:nvSpPr>
        <p:spPr>
          <a:xfrm rot="0">
            <a:off x="2910872" y="3666130"/>
            <a:ext cx="2318467" cy="378613"/>
          </a:xfrm>
          <a:prstGeom prst="rect">
            <a:avLst/>
          </a:prstGeom>
        </p:spPr>
        <p:txBody>
          <a:bodyPr anchor="t" rtlCol="false" tIns="0" lIns="0" bIns="0" rIns="0">
            <a:spAutoFit/>
          </a:bodyPr>
          <a:lstStyle/>
          <a:p>
            <a:pPr algn="ctr">
              <a:lnSpc>
                <a:spcPts val="3019"/>
              </a:lnSpc>
            </a:pPr>
            <a:r>
              <a:rPr lang="en-US" sz="2187">
                <a:solidFill>
                  <a:srgbClr val="FFFFFF"/>
                </a:solidFill>
                <a:latin typeface="DM Sans"/>
              </a:rPr>
              <a:t>Background</a:t>
            </a:r>
          </a:p>
        </p:txBody>
      </p:sp>
      <p:sp>
        <p:nvSpPr>
          <p:cNvPr name="TextBox 33" id="33"/>
          <p:cNvSpPr txBox="true"/>
          <p:nvPr/>
        </p:nvSpPr>
        <p:spPr>
          <a:xfrm rot="0">
            <a:off x="3224878" y="21057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sp>
        <p:nvSpPr>
          <p:cNvPr name="TextBox 34" id="34"/>
          <p:cNvSpPr txBox="true"/>
          <p:nvPr/>
        </p:nvSpPr>
        <p:spPr>
          <a:xfrm rot="0">
            <a:off x="8625058" y="3539314"/>
            <a:ext cx="2318467" cy="591348"/>
          </a:xfrm>
          <a:prstGeom prst="rect">
            <a:avLst/>
          </a:prstGeom>
        </p:spPr>
        <p:txBody>
          <a:bodyPr anchor="t" rtlCol="false" tIns="0" lIns="0" bIns="0" rIns="0">
            <a:spAutoFit/>
          </a:bodyPr>
          <a:lstStyle/>
          <a:p>
            <a:pPr algn="ctr">
              <a:lnSpc>
                <a:spcPts val="2319"/>
              </a:lnSpc>
            </a:pPr>
            <a:r>
              <a:rPr lang="en-US" sz="2187">
                <a:solidFill>
                  <a:srgbClr val="FFFFFF"/>
                </a:solidFill>
                <a:latin typeface="DM Sans"/>
              </a:rPr>
              <a:t>Development scope</a:t>
            </a:r>
          </a:p>
        </p:txBody>
      </p:sp>
      <p:sp>
        <p:nvSpPr>
          <p:cNvPr name="TextBox 35" id="35"/>
          <p:cNvSpPr txBox="true"/>
          <p:nvPr/>
        </p:nvSpPr>
        <p:spPr>
          <a:xfrm rot="0">
            <a:off x="6082775" y="21057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sp>
        <p:nvSpPr>
          <p:cNvPr name="TextBox 36" id="36"/>
          <p:cNvSpPr txBox="true"/>
          <p:nvPr/>
        </p:nvSpPr>
        <p:spPr>
          <a:xfrm rot="0">
            <a:off x="8629480" y="6348916"/>
            <a:ext cx="2318467" cy="622302"/>
          </a:xfrm>
          <a:prstGeom prst="rect">
            <a:avLst/>
          </a:prstGeom>
        </p:spPr>
        <p:txBody>
          <a:bodyPr anchor="t" rtlCol="false" tIns="0" lIns="0" bIns="0" rIns="0">
            <a:spAutoFit/>
          </a:bodyPr>
          <a:lstStyle/>
          <a:p>
            <a:pPr algn="ctr">
              <a:lnSpc>
                <a:spcPts val="2450"/>
              </a:lnSpc>
            </a:pPr>
            <a:r>
              <a:rPr lang="en-US" sz="2187">
                <a:solidFill>
                  <a:srgbClr val="FFFFFF"/>
                </a:solidFill>
                <a:latin typeface="DM Sans"/>
              </a:rPr>
              <a:t>System Architecture </a:t>
            </a:r>
          </a:p>
        </p:txBody>
      </p:sp>
      <p:sp>
        <p:nvSpPr>
          <p:cNvPr name="TextBox 37" id="37"/>
          <p:cNvSpPr txBox="true"/>
          <p:nvPr/>
        </p:nvSpPr>
        <p:spPr>
          <a:xfrm rot="0">
            <a:off x="3224878" y="4892294"/>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sp>
        <p:nvSpPr>
          <p:cNvPr name="TextBox 38" id="38"/>
          <p:cNvSpPr txBox="true"/>
          <p:nvPr/>
        </p:nvSpPr>
        <p:spPr>
          <a:xfrm rot="0">
            <a:off x="6082775" y="4892294"/>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sp>
        <p:nvSpPr>
          <p:cNvPr name="TextBox 39" id="39"/>
          <p:cNvSpPr txBox="true"/>
          <p:nvPr/>
        </p:nvSpPr>
        <p:spPr>
          <a:xfrm rot="0">
            <a:off x="8943486" y="21057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sp>
        <p:nvSpPr>
          <p:cNvPr name="TextBox 40" id="40"/>
          <p:cNvSpPr txBox="true"/>
          <p:nvPr/>
        </p:nvSpPr>
        <p:spPr>
          <a:xfrm rot="0">
            <a:off x="2910872" y="6394753"/>
            <a:ext cx="2318467" cy="559204"/>
          </a:xfrm>
          <a:prstGeom prst="rect">
            <a:avLst/>
          </a:prstGeom>
        </p:spPr>
        <p:txBody>
          <a:bodyPr anchor="t" rtlCol="false" tIns="0" lIns="0" bIns="0" rIns="0">
            <a:spAutoFit/>
          </a:bodyPr>
          <a:lstStyle/>
          <a:p>
            <a:pPr algn="ctr">
              <a:lnSpc>
                <a:spcPts val="2122"/>
              </a:lnSpc>
            </a:pPr>
            <a:r>
              <a:rPr lang="en-US" sz="2187">
                <a:solidFill>
                  <a:srgbClr val="FFFFFF"/>
                </a:solidFill>
                <a:latin typeface="DM Sans"/>
              </a:rPr>
              <a:t>Development process</a:t>
            </a:r>
          </a:p>
        </p:txBody>
      </p:sp>
      <p:sp>
        <p:nvSpPr>
          <p:cNvPr name="TextBox 41" id="41"/>
          <p:cNvSpPr txBox="true"/>
          <p:nvPr/>
        </p:nvSpPr>
        <p:spPr>
          <a:xfrm rot="0">
            <a:off x="8943486" y="4892294"/>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grpSp>
        <p:nvGrpSpPr>
          <p:cNvPr name="Group 42" id="42"/>
          <p:cNvGrpSpPr/>
          <p:nvPr/>
        </p:nvGrpSpPr>
        <p:grpSpPr>
          <a:xfrm rot="0">
            <a:off x="5675708" y="7422292"/>
            <a:ext cx="2613061" cy="2252658"/>
            <a:chOff x="0" y="0"/>
            <a:chExt cx="991873" cy="855070"/>
          </a:xfrm>
        </p:grpSpPr>
        <p:sp>
          <p:nvSpPr>
            <p:cNvPr name="Freeform 43" id="43"/>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44" id="44"/>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45" id="45"/>
          <p:cNvSpPr/>
          <p:nvPr/>
        </p:nvSpPr>
        <p:spPr>
          <a:xfrm flipV="true">
            <a:off x="5823006" y="8978613"/>
            <a:ext cx="2203125" cy="0"/>
          </a:xfrm>
          <a:prstGeom prst="line">
            <a:avLst/>
          </a:prstGeom>
          <a:ln cap="flat" w="38100">
            <a:solidFill>
              <a:srgbClr val="FFFFFF"/>
            </a:solidFill>
            <a:prstDash val="solid"/>
            <a:headEnd type="none" len="sm" w="sm"/>
            <a:tailEnd type="none" len="sm" w="sm"/>
          </a:ln>
        </p:spPr>
      </p:sp>
      <p:sp>
        <p:nvSpPr>
          <p:cNvPr name="TextBox 46" id="46"/>
          <p:cNvSpPr txBox="true"/>
          <p:nvPr/>
        </p:nvSpPr>
        <p:spPr>
          <a:xfrm rot="0">
            <a:off x="6137012" y="7564051"/>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08</a:t>
            </a:r>
          </a:p>
        </p:txBody>
      </p:sp>
      <p:grpSp>
        <p:nvGrpSpPr>
          <p:cNvPr name="Group 47" id="47"/>
          <p:cNvGrpSpPr/>
          <p:nvPr/>
        </p:nvGrpSpPr>
        <p:grpSpPr>
          <a:xfrm rot="0">
            <a:off x="8482183" y="7411519"/>
            <a:ext cx="2613061" cy="2252658"/>
            <a:chOff x="0" y="0"/>
            <a:chExt cx="991873" cy="855070"/>
          </a:xfrm>
        </p:grpSpPr>
        <p:sp>
          <p:nvSpPr>
            <p:cNvPr name="Freeform 48" id="48"/>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49" id="49"/>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50" id="50"/>
          <p:cNvSpPr/>
          <p:nvPr/>
        </p:nvSpPr>
        <p:spPr>
          <a:xfrm flipV="true">
            <a:off x="8629480" y="8967839"/>
            <a:ext cx="2203125" cy="0"/>
          </a:xfrm>
          <a:prstGeom prst="line">
            <a:avLst/>
          </a:prstGeom>
          <a:ln cap="flat" w="38100">
            <a:solidFill>
              <a:srgbClr val="FFFFFF"/>
            </a:solidFill>
            <a:prstDash val="solid"/>
            <a:headEnd type="none" len="sm" w="sm"/>
            <a:tailEnd type="none" len="sm" w="sm"/>
          </a:ln>
        </p:spPr>
      </p:sp>
      <p:sp>
        <p:nvSpPr>
          <p:cNvPr name="TextBox 51" id="51"/>
          <p:cNvSpPr txBox="true"/>
          <p:nvPr/>
        </p:nvSpPr>
        <p:spPr>
          <a:xfrm rot="0">
            <a:off x="8629480" y="9113705"/>
            <a:ext cx="2318467" cy="378613"/>
          </a:xfrm>
          <a:prstGeom prst="rect">
            <a:avLst/>
          </a:prstGeom>
        </p:spPr>
        <p:txBody>
          <a:bodyPr anchor="t" rtlCol="false" tIns="0" lIns="0" bIns="0" rIns="0">
            <a:spAutoFit/>
          </a:bodyPr>
          <a:lstStyle/>
          <a:p>
            <a:pPr algn="ctr">
              <a:lnSpc>
                <a:spcPts val="3019"/>
              </a:lnSpc>
            </a:pPr>
            <a:r>
              <a:rPr lang="en-US" sz="2187">
                <a:solidFill>
                  <a:srgbClr val="FFFFFF"/>
                </a:solidFill>
                <a:latin typeface="DM Sans"/>
              </a:rPr>
              <a:t>Completed tasks</a:t>
            </a:r>
          </a:p>
        </p:txBody>
      </p:sp>
      <p:sp>
        <p:nvSpPr>
          <p:cNvPr name="TextBox 52" id="52"/>
          <p:cNvSpPr txBox="true"/>
          <p:nvPr/>
        </p:nvSpPr>
        <p:spPr>
          <a:xfrm rot="0">
            <a:off x="8943486" y="7553278"/>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09</a:t>
            </a:r>
          </a:p>
        </p:txBody>
      </p:sp>
      <p:grpSp>
        <p:nvGrpSpPr>
          <p:cNvPr name="Group 53" id="53"/>
          <p:cNvGrpSpPr/>
          <p:nvPr/>
        </p:nvGrpSpPr>
        <p:grpSpPr>
          <a:xfrm rot="0">
            <a:off x="2763574" y="7422292"/>
            <a:ext cx="2613061" cy="2252658"/>
            <a:chOff x="0" y="0"/>
            <a:chExt cx="991873" cy="855070"/>
          </a:xfrm>
        </p:grpSpPr>
        <p:sp>
          <p:nvSpPr>
            <p:cNvPr name="Freeform 54" id="54"/>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55" id="55"/>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TextBox 56" id="56"/>
          <p:cNvSpPr txBox="true"/>
          <p:nvPr/>
        </p:nvSpPr>
        <p:spPr>
          <a:xfrm rot="0">
            <a:off x="3014341" y="9113705"/>
            <a:ext cx="2318467" cy="378613"/>
          </a:xfrm>
          <a:prstGeom prst="rect">
            <a:avLst/>
          </a:prstGeom>
        </p:spPr>
        <p:txBody>
          <a:bodyPr anchor="t" rtlCol="false" tIns="0" lIns="0" bIns="0" rIns="0">
            <a:spAutoFit/>
          </a:bodyPr>
          <a:lstStyle/>
          <a:p>
            <a:pPr algn="ctr">
              <a:lnSpc>
                <a:spcPts val="3019"/>
              </a:lnSpc>
            </a:pPr>
            <a:r>
              <a:rPr lang="en-US" sz="2187">
                <a:solidFill>
                  <a:srgbClr val="FFFFFF"/>
                </a:solidFill>
                <a:latin typeface="DM Sans"/>
              </a:rPr>
              <a:t>Challenges</a:t>
            </a:r>
          </a:p>
        </p:txBody>
      </p:sp>
      <p:sp>
        <p:nvSpPr>
          <p:cNvPr name="AutoShape 57" id="57"/>
          <p:cNvSpPr/>
          <p:nvPr/>
        </p:nvSpPr>
        <p:spPr>
          <a:xfrm flipV="true">
            <a:off x="2910872" y="8978613"/>
            <a:ext cx="2203125" cy="0"/>
          </a:xfrm>
          <a:prstGeom prst="line">
            <a:avLst/>
          </a:prstGeom>
          <a:ln cap="flat" w="38100">
            <a:solidFill>
              <a:srgbClr val="FFFFFF"/>
            </a:solidFill>
            <a:prstDash val="solid"/>
            <a:headEnd type="none" len="sm" w="sm"/>
            <a:tailEnd type="none" len="sm" w="sm"/>
          </a:ln>
        </p:spPr>
      </p:sp>
      <p:sp>
        <p:nvSpPr>
          <p:cNvPr name="TextBox 58" id="58"/>
          <p:cNvSpPr txBox="true"/>
          <p:nvPr/>
        </p:nvSpPr>
        <p:spPr>
          <a:xfrm rot="0">
            <a:off x="5823006" y="8930988"/>
            <a:ext cx="2318467" cy="759613"/>
          </a:xfrm>
          <a:prstGeom prst="rect">
            <a:avLst/>
          </a:prstGeom>
        </p:spPr>
        <p:txBody>
          <a:bodyPr anchor="t" rtlCol="false" tIns="0" lIns="0" bIns="0" rIns="0">
            <a:spAutoFit/>
          </a:bodyPr>
          <a:lstStyle/>
          <a:p>
            <a:pPr algn="ctr">
              <a:lnSpc>
                <a:spcPts val="3019"/>
              </a:lnSpc>
            </a:pPr>
            <a:r>
              <a:rPr lang="en-US" sz="2187">
                <a:solidFill>
                  <a:srgbClr val="FFFFFF"/>
                </a:solidFill>
                <a:latin typeface="DM Sans"/>
              </a:rPr>
              <a:t>Development results</a:t>
            </a:r>
          </a:p>
        </p:txBody>
      </p:sp>
      <p:sp>
        <p:nvSpPr>
          <p:cNvPr name="TextBox 59" id="59"/>
          <p:cNvSpPr txBox="true"/>
          <p:nvPr/>
        </p:nvSpPr>
        <p:spPr>
          <a:xfrm rot="0">
            <a:off x="3224878" y="7564051"/>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07</a:t>
            </a:r>
          </a:p>
        </p:txBody>
      </p:sp>
      <p:sp>
        <p:nvSpPr>
          <p:cNvPr name="TextBox 60" id="60"/>
          <p:cNvSpPr txBox="true"/>
          <p:nvPr/>
        </p:nvSpPr>
        <p:spPr>
          <a:xfrm rot="0">
            <a:off x="5768769" y="3666130"/>
            <a:ext cx="2318467" cy="378613"/>
          </a:xfrm>
          <a:prstGeom prst="rect">
            <a:avLst/>
          </a:prstGeom>
        </p:spPr>
        <p:txBody>
          <a:bodyPr anchor="t" rtlCol="false" tIns="0" lIns="0" bIns="0" rIns="0">
            <a:spAutoFit/>
          </a:bodyPr>
          <a:lstStyle/>
          <a:p>
            <a:pPr algn="ctr">
              <a:lnSpc>
                <a:spcPts val="3019"/>
              </a:lnSpc>
            </a:pPr>
            <a:r>
              <a:rPr lang="en-US" sz="2187">
                <a:solidFill>
                  <a:srgbClr val="FFFFFF"/>
                </a:solidFill>
                <a:latin typeface="DM Sans"/>
              </a:rPr>
              <a:t>Project details</a:t>
            </a:r>
          </a:p>
        </p:txBody>
      </p:sp>
      <p:sp>
        <p:nvSpPr>
          <p:cNvPr name="TextBox 61" id="61"/>
          <p:cNvSpPr txBox="true"/>
          <p:nvPr/>
        </p:nvSpPr>
        <p:spPr>
          <a:xfrm rot="0">
            <a:off x="5768769" y="6466615"/>
            <a:ext cx="2318467" cy="317502"/>
          </a:xfrm>
          <a:prstGeom prst="rect">
            <a:avLst/>
          </a:prstGeom>
        </p:spPr>
        <p:txBody>
          <a:bodyPr anchor="t" rtlCol="false" tIns="0" lIns="0" bIns="0" rIns="0">
            <a:spAutoFit/>
          </a:bodyPr>
          <a:lstStyle/>
          <a:p>
            <a:pPr algn="ctr">
              <a:lnSpc>
                <a:spcPts val="2450"/>
              </a:lnSpc>
            </a:pPr>
            <a:r>
              <a:rPr lang="en-US" sz="2187">
                <a:solidFill>
                  <a:srgbClr val="FFFFFF"/>
                </a:solidFill>
                <a:latin typeface="DM Sans"/>
              </a:rPr>
              <a:t>System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952500"/>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1821242"/>
            <a:ext cx="8245699" cy="721995"/>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rPr>
              <a:t>BACKGROUND</a:t>
            </a:r>
          </a:p>
        </p:txBody>
      </p:sp>
      <p:sp>
        <p:nvSpPr>
          <p:cNvPr name="TextBox 7" id="7"/>
          <p:cNvSpPr txBox="true"/>
          <p:nvPr/>
        </p:nvSpPr>
        <p:spPr>
          <a:xfrm rot="0">
            <a:off x="5455511" y="3125980"/>
            <a:ext cx="7664059" cy="3495472"/>
          </a:xfrm>
          <a:prstGeom prst="rect">
            <a:avLst/>
          </a:prstGeom>
        </p:spPr>
        <p:txBody>
          <a:bodyPr anchor="t" rtlCol="false" tIns="0" lIns="0" bIns="0" rIns="0">
            <a:spAutoFit/>
          </a:bodyPr>
          <a:lstStyle/>
          <a:p>
            <a:pPr>
              <a:lnSpc>
                <a:spcPts val="3462"/>
              </a:lnSpc>
            </a:pPr>
            <a:r>
              <a:rPr lang="en-US" sz="2508">
                <a:solidFill>
                  <a:srgbClr val="FFFFFF"/>
                </a:solidFill>
                <a:latin typeface="DM Sans"/>
              </a:rPr>
              <a:t>The odor emitted from a sewage treatment plant is an important environmental problem. Bad odors can lead to public complaints, health issues, and reduce the quality of life in nearby areas. An estimation of odor emission rate is difficult to detect and quantify. The evaluation of odor emission involves huge manpower, time, and cost. </a:t>
            </a:r>
          </a:p>
          <a:p>
            <a:pPr>
              <a:lnSpc>
                <a:spcPts val="346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529621" y="7067646"/>
            <a:ext cx="2758379" cy="2758379"/>
          </a:xfrm>
          <a:custGeom>
            <a:avLst/>
            <a:gdLst/>
            <a:ahLst/>
            <a:cxnLst/>
            <a:rect r="r" b="b" t="t" l="l"/>
            <a:pathLst>
              <a:path h="2758379" w="2758379">
                <a:moveTo>
                  <a:pt x="0" y="0"/>
                </a:moveTo>
                <a:lnTo>
                  <a:pt x="2758379" y="0"/>
                </a:lnTo>
                <a:lnTo>
                  <a:pt x="2758379" y="2758378"/>
                </a:lnTo>
                <a:lnTo>
                  <a:pt x="0" y="2758378"/>
                </a:lnTo>
                <a:lnTo>
                  <a:pt x="0" y="0"/>
                </a:lnTo>
                <a:close/>
              </a:path>
            </a:pathLst>
          </a:custGeom>
          <a:blipFill>
            <a:blip r:embed="rId4"/>
            <a:stretch>
              <a:fillRect l="0" t="0" r="0" b="0"/>
            </a:stretch>
          </a:blipFill>
        </p:spPr>
      </p:sp>
      <p:sp>
        <p:nvSpPr>
          <p:cNvPr name="TextBox 5" id="5"/>
          <p:cNvSpPr txBox="true"/>
          <p:nvPr/>
        </p:nvSpPr>
        <p:spPr>
          <a:xfrm rot="0">
            <a:off x="2602885" y="2125894"/>
            <a:ext cx="13082230" cy="6616419"/>
          </a:xfrm>
          <a:prstGeom prst="rect">
            <a:avLst/>
          </a:prstGeom>
        </p:spPr>
        <p:txBody>
          <a:bodyPr anchor="t" rtlCol="false" tIns="0" lIns="0" bIns="0" rIns="0">
            <a:spAutoFit/>
          </a:bodyPr>
          <a:lstStyle/>
          <a:p>
            <a:pPr>
              <a:lnSpc>
                <a:spcPts val="4719"/>
              </a:lnSpc>
            </a:pPr>
            <a:r>
              <a:rPr lang="en-US" sz="3420">
                <a:solidFill>
                  <a:srgbClr val="56AEFF"/>
                </a:solidFill>
                <a:latin typeface="DM Sans Bold"/>
              </a:rPr>
              <a:t>Sensor technology</a:t>
            </a:r>
          </a:p>
          <a:p>
            <a:pPr>
              <a:lnSpc>
                <a:spcPts val="3753"/>
              </a:lnSpc>
            </a:pPr>
            <a:r>
              <a:rPr lang="en-US" sz="2720">
                <a:solidFill>
                  <a:srgbClr val="FFFFFF"/>
                </a:solidFill>
                <a:latin typeface="DM Sans"/>
              </a:rPr>
              <a:t>Sensor technology</a:t>
            </a:r>
            <a:r>
              <a:rPr lang="en-US" sz="2720">
                <a:solidFill>
                  <a:srgbClr val="FFFFFF"/>
                </a:solidFill>
                <a:latin typeface="DM Sans"/>
              </a:rPr>
              <a:t> is used to detect concentrations of NH3 (ammonia), H2S (hydrogen sulfide), total volatile organic compounds (TVOCs) and other odor-causing compounds.</a:t>
            </a:r>
          </a:p>
          <a:p>
            <a:pPr>
              <a:lnSpc>
                <a:spcPts val="4719"/>
              </a:lnSpc>
            </a:pPr>
          </a:p>
          <a:p>
            <a:pPr>
              <a:lnSpc>
                <a:spcPts val="4719"/>
              </a:lnSpc>
            </a:pPr>
            <a:r>
              <a:rPr lang="en-US" sz="3420">
                <a:solidFill>
                  <a:srgbClr val="56AEFF"/>
                </a:solidFill>
                <a:latin typeface="DM Sans Bold"/>
              </a:rPr>
              <a:t>Weather synchronization</a:t>
            </a:r>
          </a:p>
          <a:p>
            <a:pPr>
              <a:lnSpc>
                <a:spcPts val="3753"/>
              </a:lnSpc>
            </a:pPr>
            <a:r>
              <a:rPr lang="en-US" sz="2720">
                <a:solidFill>
                  <a:srgbClr val="FFFFFF"/>
                </a:solidFill>
                <a:latin typeface="DM Sans Bold"/>
              </a:rPr>
              <a:t>P</a:t>
            </a:r>
            <a:r>
              <a:rPr lang="en-US" sz="2720">
                <a:solidFill>
                  <a:srgbClr val="FFFFFF"/>
                </a:solidFill>
                <a:latin typeface="DM Sans"/>
              </a:rPr>
              <a:t>redict odor distribution patterns using weather variables such as temperature, humidity, wind direction, and speed.</a:t>
            </a:r>
          </a:p>
          <a:p>
            <a:pPr>
              <a:lnSpc>
                <a:spcPts val="3753"/>
              </a:lnSpc>
            </a:pPr>
          </a:p>
          <a:p>
            <a:pPr>
              <a:lnSpc>
                <a:spcPts val="4719"/>
              </a:lnSpc>
            </a:pPr>
            <a:r>
              <a:rPr lang="en-US" sz="3420">
                <a:solidFill>
                  <a:srgbClr val="56AEFF"/>
                </a:solidFill>
                <a:latin typeface="DM Sans Bold"/>
              </a:rPr>
              <a:t>Predictive Analytics</a:t>
            </a:r>
          </a:p>
          <a:p>
            <a:pPr>
              <a:lnSpc>
                <a:spcPts val="3747"/>
              </a:lnSpc>
            </a:pPr>
            <a:r>
              <a:rPr lang="en-US" sz="2715">
                <a:solidFill>
                  <a:srgbClr val="FFFFFF"/>
                </a:solidFill>
                <a:latin typeface="DM Sans"/>
              </a:rPr>
              <a:t>Use machine learning algorithms to analyze time series data to increase the accuracy of odor intensity prediction.</a:t>
            </a:r>
          </a:p>
          <a:p>
            <a:pPr algn="l" marL="0" indent="0" lvl="0">
              <a:lnSpc>
                <a:spcPts val="3747"/>
              </a:lnSpc>
              <a:spcBef>
                <a:spcPct val="0"/>
              </a:spcBef>
            </a:pPr>
          </a:p>
        </p:txBody>
      </p:sp>
      <p:sp>
        <p:nvSpPr>
          <p:cNvPr name="TextBox 6" id="6"/>
          <p:cNvSpPr txBox="true"/>
          <p:nvPr/>
        </p:nvSpPr>
        <p:spPr>
          <a:xfrm rot="0">
            <a:off x="2602885" y="1019175"/>
            <a:ext cx="9060750" cy="819150"/>
          </a:xfrm>
          <a:prstGeom prst="rect">
            <a:avLst/>
          </a:prstGeom>
        </p:spPr>
        <p:txBody>
          <a:bodyPr anchor="t" rtlCol="false" tIns="0" lIns="0" bIns="0" rIns="0">
            <a:spAutoFit/>
          </a:bodyPr>
          <a:lstStyle/>
          <a:p>
            <a:pPr marL="0" indent="0" lvl="0">
              <a:lnSpc>
                <a:spcPts val="6322"/>
              </a:lnSpc>
              <a:spcBef>
                <a:spcPct val="0"/>
              </a:spcBef>
            </a:pPr>
            <a:r>
              <a:rPr lang="en-US" sz="5268">
                <a:solidFill>
                  <a:srgbClr val="FFFFFF"/>
                </a:solidFill>
                <a:latin typeface="Now Bold"/>
              </a:rPr>
              <a:t>PROJECT DETAILS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66690" y="5031902"/>
            <a:ext cx="3922949" cy="3922949"/>
          </a:xfrm>
          <a:custGeom>
            <a:avLst/>
            <a:gdLst/>
            <a:ahLst/>
            <a:cxnLst/>
            <a:rect r="r" b="b" t="t" l="l"/>
            <a:pathLst>
              <a:path h="3922949" w="3922949">
                <a:moveTo>
                  <a:pt x="0" y="0"/>
                </a:moveTo>
                <a:lnTo>
                  <a:pt x="3922949" y="0"/>
                </a:lnTo>
                <a:lnTo>
                  <a:pt x="3922949" y="3922949"/>
                </a:lnTo>
                <a:lnTo>
                  <a:pt x="0" y="3922949"/>
                </a:lnTo>
                <a:lnTo>
                  <a:pt x="0" y="0"/>
                </a:lnTo>
                <a:close/>
              </a:path>
            </a:pathLst>
          </a:custGeom>
          <a:blipFill>
            <a:blip r:embed="rId4"/>
            <a:stretch>
              <a:fillRect l="0" t="0" r="0" b="0"/>
            </a:stretch>
          </a:blipFill>
        </p:spPr>
      </p:sp>
      <p:sp>
        <p:nvSpPr>
          <p:cNvPr name="TextBox 5" id="5"/>
          <p:cNvSpPr txBox="true"/>
          <p:nvPr/>
        </p:nvSpPr>
        <p:spPr>
          <a:xfrm rot="0">
            <a:off x="3348438" y="3415922"/>
            <a:ext cx="9451513" cy="5730594"/>
          </a:xfrm>
          <a:prstGeom prst="rect">
            <a:avLst/>
          </a:prstGeom>
        </p:spPr>
        <p:txBody>
          <a:bodyPr anchor="t" rtlCol="false" tIns="0" lIns="0" bIns="0" rIns="0">
            <a:spAutoFit/>
          </a:bodyPr>
          <a:lstStyle/>
          <a:p>
            <a:pPr>
              <a:lnSpc>
                <a:spcPts val="4719"/>
              </a:lnSpc>
            </a:pPr>
            <a:r>
              <a:rPr lang="en-US" sz="3420">
                <a:solidFill>
                  <a:srgbClr val="56AEFF"/>
                </a:solidFill>
                <a:latin typeface="DM Sans Bold"/>
              </a:rPr>
              <a:t>DESIGN GOAL 1</a:t>
            </a:r>
          </a:p>
          <a:p>
            <a:pPr>
              <a:lnSpc>
                <a:spcPts val="4140"/>
              </a:lnSpc>
            </a:pPr>
            <a:r>
              <a:rPr lang="en-US" sz="3000">
                <a:solidFill>
                  <a:srgbClr val="FFFFFF"/>
                </a:solidFill>
                <a:latin typeface="DM Sans Bold"/>
              </a:rPr>
              <a:t>Implement a model that enables the prediction of odor levels from some features of a given dataset</a:t>
            </a:r>
          </a:p>
          <a:p>
            <a:pPr>
              <a:lnSpc>
                <a:spcPts val="4719"/>
              </a:lnSpc>
            </a:pPr>
          </a:p>
          <a:p>
            <a:pPr>
              <a:lnSpc>
                <a:spcPts val="4719"/>
              </a:lnSpc>
            </a:pPr>
            <a:r>
              <a:rPr lang="en-US" sz="3420">
                <a:solidFill>
                  <a:srgbClr val="56AEFF"/>
                </a:solidFill>
                <a:latin typeface="DM Sans Bold"/>
              </a:rPr>
              <a:t>DESIGN GOAL 2</a:t>
            </a:r>
          </a:p>
          <a:p>
            <a:pPr>
              <a:lnSpc>
                <a:spcPts val="4140"/>
              </a:lnSpc>
            </a:pPr>
            <a:r>
              <a:rPr lang="en-US" sz="3000">
                <a:solidFill>
                  <a:srgbClr val="FFFFFF"/>
                </a:solidFill>
                <a:latin typeface="DM Sans Bold"/>
              </a:rPr>
              <a:t>Visualize the predictions of models and report their performance.</a:t>
            </a:r>
          </a:p>
          <a:p>
            <a:pPr>
              <a:lnSpc>
                <a:spcPts val="3747"/>
              </a:lnSpc>
            </a:pPr>
          </a:p>
          <a:p>
            <a:pPr>
              <a:lnSpc>
                <a:spcPts val="3747"/>
              </a:lnSpc>
            </a:pPr>
          </a:p>
          <a:p>
            <a:pPr>
              <a:lnSpc>
                <a:spcPts val="3747"/>
              </a:lnSpc>
            </a:pPr>
          </a:p>
          <a:p>
            <a:pPr algn="l" marL="0" indent="0" lvl="0">
              <a:lnSpc>
                <a:spcPts val="3747"/>
              </a:lnSpc>
              <a:spcBef>
                <a:spcPct val="0"/>
              </a:spcBef>
            </a:pPr>
          </a:p>
        </p:txBody>
      </p:sp>
      <p:sp>
        <p:nvSpPr>
          <p:cNvPr name="TextBox 6" id="6"/>
          <p:cNvSpPr txBox="true"/>
          <p:nvPr/>
        </p:nvSpPr>
        <p:spPr>
          <a:xfrm rot="0">
            <a:off x="3348438" y="1628825"/>
            <a:ext cx="9060750" cy="817245"/>
          </a:xfrm>
          <a:prstGeom prst="rect">
            <a:avLst/>
          </a:prstGeom>
        </p:spPr>
        <p:txBody>
          <a:bodyPr anchor="t" rtlCol="false" tIns="0" lIns="0" bIns="0" rIns="0">
            <a:spAutoFit/>
          </a:bodyPr>
          <a:lstStyle/>
          <a:p>
            <a:pPr marL="0" indent="0" lvl="0">
              <a:lnSpc>
                <a:spcPts val="6322"/>
              </a:lnSpc>
              <a:spcBef>
                <a:spcPct val="0"/>
              </a:spcBef>
            </a:pPr>
            <a:r>
              <a:rPr lang="en-US" sz="5268">
                <a:solidFill>
                  <a:srgbClr val="FFFFFF"/>
                </a:solidFill>
                <a:latin typeface="Now Bold"/>
              </a:rPr>
              <a:t>ORIGINAL SCOPE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2290722" y="4206681"/>
            <a:ext cx="4297048" cy="4206015"/>
            <a:chOff x="0" y="0"/>
            <a:chExt cx="1131733" cy="1107757"/>
          </a:xfrm>
        </p:grpSpPr>
        <p:sp>
          <p:nvSpPr>
            <p:cNvPr name="Freeform 7" id="7"/>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993607" y="4206681"/>
            <a:ext cx="4297048" cy="4206015"/>
            <a:chOff x="0" y="0"/>
            <a:chExt cx="1131733" cy="1107757"/>
          </a:xfrm>
        </p:grpSpPr>
        <p:sp>
          <p:nvSpPr>
            <p:cNvPr name="Freeform 10" id="10"/>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1" id="11"/>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700230" y="4206681"/>
            <a:ext cx="4297048" cy="4206015"/>
            <a:chOff x="0" y="0"/>
            <a:chExt cx="1131733" cy="1107757"/>
          </a:xfrm>
        </p:grpSpPr>
        <p:sp>
          <p:nvSpPr>
            <p:cNvPr name="Freeform 13" id="13"/>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4" id="14"/>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575291" y="4381209"/>
            <a:ext cx="1730886" cy="1759681"/>
          </a:xfrm>
          <a:custGeom>
            <a:avLst/>
            <a:gdLst/>
            <a:ahLst/>
            <a:cxnLst/>
            <a:rect r="r" b="b" t="t" l="l"/>
            <a:pathLst>
              <a:path h="1759681" w="1730886">
                <a:moveTo>
                  <a:pt x="0" y="0"/>
                </a:moveTo>
                <a:lnTo>
                  <a:pt x="1730886" y="0"/>
                </a:lnTo>
                <a:lnTo>
                  <a:pt x="1730886" y="1759681"/>
                </a:lnTo>
                <a:lnTo>
                  <a:pt x="0" y="17596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8598515" y="4522395"/>
            <a:ext cx="1340657" cy="1477308"/>
          </a:xfrm>
          <a:custGeom>
            <a:avLst/>
            <a:gdLst/>
            <a:ahLst/>
            <a:cxnLst/>
            <a:rect r="r" b="b" t="t" l="l"/>
            <a:pathLst>
              <a:path h="1477308" w="1340657">
                <a:moveTo>
                  <a:pt x="0" y="0"/>
                </a:moveTo>
                <a:lnTo>
                  <a:pt x="1340657" y="0"/>
                </a:lnTo>
                <a:lnTo>
                  <a:pt x="1340657" y="1477308"/>
                </a:lnTo>
                <a:lnTo>
                  <a:pt x="0" y="1477308"/>
                </a:lnTo>
                <a:lnTo>
                  <a:pt x="0" y="0"/>
                </a:lnTo>
                <a:close/>
              </a:path>
            </a:pathLst>
          </a:custGeom>
          <a:blipFill>
            <a:blip r:embed="rId7"/>
            <a:stretch>
              <a:fillRect l="0" t="0" r="0" b="0"/>
            </a:stretch>
          </a:blipFill>
        </p:spPr>
      </p:sp>
      <p:sp>
        <p:nvSpPr>
          <p:cNvPr name="Freeform 18" id="18"/>
          <p:cNvSpPr/>
          <p:nvPr/>
        </p:nvSpPr>
        <p:spPr>
          <a:xfrm flipH="false" flipV="false" rot="0">
            <a:off x="12943970" y="4522395"/>
            <a:ext cx="1809568" cy="1569389"/>
          </a:xfrm>
          <a:custGeom>
            <a:avLst/>
            <a:gdLst/>
            <a:ahLst/>
            <a:cxnLst/>
            <a:rect r="r" b="b" t="t" l="l"/>
            <a:pathLst>
              <a:path h="1569389" w="1809568">
                <a:moveTo>
                  <a:pt x="0" y="0"/>
                </a:moveTo>
                <a:lnTo>
                  <a:pt x="1809568" y="0"/>
                </a:lnTo>
                <a:lnTo>
                  <a:pt x="1809568" y="1569390"/>
                </a:lnTo>
                <a:lnTo>
                  <a:pt x="0" y="15693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5936886" y="7096254"/>
            <a:ext cx="1606742" cy="453905"/>
          </a:xfrm>
          <a:custGeom>
            <a:avLst/>
            <a:gdLst/>
            <a:ahLst/>
            <a:cxnLst/>
            <a:rect r="r" b="b" t="t" l="l"/>
            <a:pathLst>
              <a:path h="453905" w="1606742">
                <a:moveTo>
                  <a:pt x="0" y="0"/>
                </a:moveTo>
                <a:lnTo>
                  <a:pt x="1606741" y="0"/>
                </a:lnTo>
                <a:lnTo>
                  <a:pt x="1606741" y="453905"/>
                </a:lnTo>
                <a:lnTo>
                  <a:pt x="0" y="4539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5045356" y="1028700"/>
            <a:ext cx="8612237" cy="2167890"/>
          </a:xfrm>
          <a:prstGeom prst="rect">
            <a:avLst/>
          </a:prstGeom>
        </p:spPr>
        <p:txBody>
          <a:bodyPr anchor="t" rtlCol="false" tIns="0" lIns="0" bIns="0" rIns="0">
            <a:spAutoFit/>
          </a:bodyPr>
          <a:lstStyle/>
          <a:p>
            <a:pPr algn="ctr" marL="0" indent="0" lvl="0">
              <a:lnSpc>
                <a:spcPts val="8491"/>
              </a:lnSpc>
              <a:spcBef>
                <a:spcPct val="0"/>
              </a:spcBef>
            </a:pPr>
            <a:r>
              <a:rPr lang="en-US" sz="7076">
                <a:solidFill>
                  <a:srgbClr val="FFFFFF"/>
                </a:solidFill>
                <a:latin typeface="Now Bold"/>
              </a:rPr>
              <a:t>DEVELOPMENT PROCESS</a:t>
            </a:r>
          </a:p>
        </p:txBody>
      </p:sp>
      <p:sp>
        <p:nvSpPr>
          <p:cNvPr name="TextBox 21" id="21"/>
          <p:cNvSpPr txBox="true"/>
          <p:nvPr/>
        </p:nvSpPr>
        <p:spPr>
          <a:xfrm rot="0">
            <a:off x="2711792" y="6262377"/>
            <a:ext cx="3432147" cy="426339"/>
          </a:xfrm>
          <a:prstGeom prst="rect">
            <a:avLst/>
          </a:prstGeom>
        </p:spPr>
        <p:txBody>
          <a:bodyPr anchor="t" rtlCol="false" tIns="0" lIns="0" bIns="0" rIns="0">
            <a:spAutoFit/>
          </a:bodyPr>
          <a:lstStyle/>
          <a:p>
            <a:pPr algn="ctr" marL="0" indent="0" lvl="0">
              <a:lnSpc>
                <a:spcPts val="3587"/>
              </a:lnSpc>
              <a:spcBef>
                <a:spcPct val="0"/>
              </a:spcBef>
            </a:pPr>
            <a:r>
              <a:rPr lang="en-US" sz="2599">
                <a:solidFill>
                  <a:srgbClr val="0071C9"/>
                </a:solidFill>
                <a:latin typeface="DM Sans Bold"/>
              </a:rPr>
              <a:t>Data Preprocessing</a:t>
            </a:r>
          </a:p>
        </p:txBody>
      </p:sp>
      <p:sp>
        <p:nvSpPr>
          <p:cNvPr name="TextBox 22" id="22"/>
          <p:cNvSpPr txBox="true"/>
          <p:nvPr/>
        </p:nvSpPr>
        <p:spPr>
          <a:xfrm rot="0">
            <a:off x="7543627" y="6626794"/>
            <a:ext cx="3200745" cy="731390"/>
          </a:xfrm>
          <a:prstGeom prst="rect">
            <a:avLst/>
          </a:prstGeom>
        </p:spPr>
        <p:txBody>
          <a:bodyPr anchor="t" rtlCol="false" tIns="0" lIns="0" bIns="0" rIns="0">
            <a:spAutoFit/>
          </a:bodyPr>
          <a:lstStyle/>
          <a:p>
            <a:pPr algn="ctr" marL="0" indent="0" lvl="0">
              <a:lnSpc>
                <a:spcPts val="2997"/>
              </a:lnSpc>
              <a:spcBef>
                <a:spcPct val="0"/>
              </a:spcBef>
            </a:pPr>
            <a:r>
              <a:rPr lang="en-US" sz="2172">
                <a:solidFill>
                  <a:srgbClr val="051D40"/>
                </a:solidFill>
                <a:latin typeface="DM Sans"/>
              </a:rPr>
              <a:t>Implementing various prediction models.</a:t>
            </a:r>
          </a:p>
        </p:txBody>
      </p:sp>
      <p:sp>
        <p:nvSpPr>
          <p:cNvPr name="TextBox 23" id="23"/>
          <p:cNvSpPr txBox="true"/>
          <p:nvPr/>
        </p:nvSpPr>
        <p:spPr>
          <a:xfrm rot="0">
            <a:off x="7946418" y="6089975"/>
            <a:ext cx="2644851" cy="512445"/>
          </a:xfrm>
          <a:prstGeom prst="rect">
            <a:avLst/>
          </a:prstGeom>
        </p:spPr>
        <p:txBody>
          <a:bodyPr anchor="t" rtlCol="false" tIns="0" lIns="0" bIns="0" rIns="0">
            <a:spAutoFit/>
          </a:bodyPr>
          <a:lstStyle/>
          <a:p>
            <a:pPr algn="ctr" marL="0" indent="0" lvl="0">
              <a:lnSpc>
                <a:spcPts val="4139"/>
              </a:lnSpc>
              <a:spcBef>
                <a:spcPct val="0"/>
              </a:spcBef>
            </a:pPr>
            <a:r>
              <a:rPr lang="en-US" sz="2999">
                <a:solidFill>
                  <a:srgbClr val="F1945B"/>
                </a:solidFill>
                <a:latin typeface="DM Sans Bold"/>
              </a:rPr>
              <a:t>Algorithms</a:t>
            </a:r>
          </a:p>
        </p:txBody>
      </p:sp>
      <p:sp>
        <p:nvSpPr>
          <p:cNvPr name="TextBox 24" id="24"/>
          <p:cNvSpPr txBox="true"/>
          <p:nvPr/>
        </p:nvSpPr>
        <p:spPr>
          <a:xfrm rot="0">
            <a:off x="12263487" y="6752724"/>
            <a:ext cx="3200745" cy="1102865"/>
          </a:xfrm>
          <a:prstGeom prst="rect">
            <a:avLst/>
          </a:prstGeom>
        </p:spPr>
        <p:txBody>
          <a:bodyPr anchor="t" rtlCol="false" tIns="0" lIns="0" bIns="0" rIns="0">
            <a:spAutoFit/>
          </a:bodyPr>
          <a:lstStyle/>
          <a:p>
            <a:pPr algn="ctr" marL="0" indent="0" lvl="0">
              <a:lnSpc>
                <a:spcPts val="2997"/>
              </a:lnSpc>
              <a:spcBef>
                <a:spcPct val="0"/>
              </a:spcBef>
            </a:pPr>
            <a:r>
              <a:rPr lang="en-US" sz="2172">
                <a:solidFill>
                  <a:srgbClr val="051D40"/>
                </a:solidFill>
                <a:latin typeface="DM Sans"/>
              </a:rPr>
              <a:t>Comparing and choosing the best performing prediction algorithm</a:t>
            </a:r>
          </a:p>
        </p:txBody>
      </p:sp>
      <p:sp>
        <p:nvSpPr>
          <p:cNvPr name="TextBox 25" id="25"/>
          <p:cNvSpPr txBox="true"/>
          <p:nvPr/>
        </p:nvSpPr>
        <p:spPr>
          <a:xfrm rot="0">
            <a:off x="12666278" y="6252852"/>
            <a:ext cx="2395164" cy="452628"/>
          </a:xfrm>
          <a:prstGeom prst="rect">
            <a:avLst/>
          </a:prstGeom>
        </p:spPr>
        <p:txBody>
          <a:bodyPr anchor="t" rtlCol="false" tIns="0" lIns="0" bIns="0" rIns="0">
            <a:spAutoFit/>
          </a:bodyPr>
          <a:lstStyle/>
          <a:p>
            <a:pPr algn="ctr" marL="0" indent="0" lvl="0">
              <a:lnSpc>
                <a:spcPts val="3725"/>
              </a:lnSpc>
              <a:spcBef>
                <a:spcPct val="0"/>
              </a:spcBef>
            </a:pPr>
            <a:r>
              <a:rPr lang="en-US" sz="2699">
                <a:solidFill>
                  <a:srgbClr val="39B54A"/>
                </a:solidFill>
                <a:latin typeface="DM Sans Bold"/>
              </a:rPr>
              <a:t>Comparison</a:t>
            </a:r>
          </a:p>
        </p:txBody>
      </p:sp>
      <p:sp>
        <p:nvSpPr>
          <p:cNvPr name="TextBox 26" id="26"/>
          <p:cNvSpPr txBox="true"/>
          <p:nvPr/>
        </p:nvSpPr>
        <p:spPr>
          <a:xfrm rot="0">
            <a:off x="2840362" y="6752724"/>
            <a:ext cx="3200745" cy="1021712"/>
          </a:xfrm>
          <a:prstGeom prst="rect">
            <a:avLst/>
          </a:prstGeom>
        </p:spPr>
        <p:txBody>
          <a:bodyPr anchor="t" rtlCol="false" tIns="0" lIns="0" bIns="0" rIns="0">
            <a:spAutoFit/>
          </a:bodyPr>
          <a:lstStyle/>
          <a:p>
            <a:pPr algn="ctr" marL="0" indent="0" lvl="0">
              <a:lnSpc>
                <a:spcPts val="2721"/>
              </a:lnSpc>
              <a:spcBef>
                <a:spcPct val="0"/>
              </a:spcBef>
            </a:pPr>
            <a:r>
              <a:rPr lang="en-US" sz="1972">
                <a:solidFill>
                  <a:srgbClr val="051D40"/>
                </a:solidFill>
                <a:latin typeface="DM Sans"/>
              </a:rPr>
              <a:t>Normalize data, feature engineer, identify outliers and identify seasonality.</a:t>
            </a:r>
          </a:p>
        </p:txBody>
      </p:sp>
      <p:sp>
        <p:nvSpPr>
          <p:cNvPr name="Freeform 27" id="27"/>
          <p:cNvSpPr/>
          <p:nvPr/>
        </p:nvSpPr>
        <p:spPr>
          <a:xfrm flipH="false" flipV="false" rot="0">
            <a:off x="10744373" y="7096254"/>
            <a:ext cx="1606742" cy="453905"/>
          </a:xfrm>
          <a:custGeom>
            <a:avLst/>
            <a:gdLst/>
            <a:ahLst/>
            <a:cxnLst/>
            <a:rect r="r" b="b" t="t" l="l"/>
            <a:pathLst>
              <a:path h="453905" w="1606742">
                <a:moveTo>
                  <a:pt x="0" y="0"/>
                </a:moveTo>
                <a:lnTo>
                  <a:pt x="1606741" y="0"/>
                </a:lnTo>
                <a:lnTo>
                  <a:pt x="1606741" y="453905"/>
                </a:lnTo>
                <a:lnTo>
                  <a:pt x="0" y="4539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10673959">
            <a:off x="5929107" y="5336385"/>
            <a:ext cx="1606742" cy="453905"/>
          </a:xfrm>
          <a:custGeom>
            <a:avLst/>
            <a:gdLst/>
            <a:ahLst/>
            <a:cxnLst/>
            <a:rect r="r" b="b" t="t" l="l"/>
            <a:pathLst>
              <a:path h="453905" w="1606742">
                <a:moveTo>
                  <a:pt x="0" y="0"/>
                </a:moveTo>
                <a:lnTo>
                  <a:pt x="1606741" y="0"/>
                </a:lnTo>
                <a:lnTo>
                  <a:pt x="1606741" y="453905"/>
                </a:lnTo>
                <a:lnTo>
                  <a:pt x="0" y="4539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612824" y="750542"/>
            <a:ext cx="11682934" cy="1076325"/>
          </a:xfrm>
          <a:prstGeom prst="rect">
            <a:avLst/>
          </a:prstGeom>
        </p:spPr>
        <p:txBody>
          <a:bodyPr anchor="t" rtlCol="false" tIns="0" lIns="0" bIns="0" rIns="0">
            <a:spAutoFit/>
          </a:bodyPr>
          <a:lstStyle/>
          <a:p>
            <a:pPr algn="ctr" marL="0" indent="0" lvl="0">
              <a:lnSpc>
                <a:spcPts val="8362"/>
              </a:lnSpc>
              <a:spcBef>
                <a:spcPct val="0"/>
              </a:spcBef>
            </a:pPr>
            <a:r>
              <a:rPr lang="en-US" sz="6968">
                <a:solidFill>
                  <a:srgbClr val="FFFFFF"/>
                </a:solidFill>
                <a:latin typeface="Now Bold"/>
              </a:rPr>
              <a:t>MODEL OPERATION</a:t>
            </a:r>
          </a:p>
        </p:txBody>
      </p:sp>
      <p:sp>
        <p:nvSpPr>
          <p:cNvPr name="Freeform 3" id="3"/>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67794" y="2909788"/>
            <a:ext cx="3904381" cy="2390039"/>
          </a:xfrm>
          <a:custGeom>
            <a:avLst/>
            <a:gdLst/>
            <a:ahLst/>
            <a:cxnLst/>
            <a:rect r="r" b="b" t="t" l="l"/>
            <a:pathLst>
              <a:path h="2390039" w="3904381">
                <a:moveTo>
                  <a:pt x="0" y="0"/>
                </a:moveTo>
                <a:lnTo>
                  <a:pt x="3904381" y="0"/>
                </a:lnTo>
                <a:lnTo>
                  <a:pt x="3904381" y="2390039"/>
                </a:lnTo>
                <a:lnTo>
                  <a:pt x="0" y="2390039"/>
                </a:lnTo>
                <a:lnTo>
                  <a:pt x="0" y="0"/>
                </a:lnTo>
                <a:close/>
              </a:path>
            </a:pathLst>
          </a:custGeom>
          <a:blipFill>
            <a:blip r:embed="rId4"/>
            <a:stretch>
              <a:fillRect l="0" t="0" r="0" b="0"/>
            </a:stretch>
          </a:blipFill>
        </p:spPr>
      </p:sp>
      <p:sp>
        <p:nvSpPr>
          <p:cNvPr name="Freeform 6" id="6"/>
          <p:cNvSpPr/>
          <p:nvPr/>
        </p:nvSpPr>
        <p:spPr>
          <a:xfrm flipH="false" flipV="false" rot="0">
            <a:off x="7520590" y="2781075"/>
            <a:ext cx="2390039" cy="2390039"/>
          </a:xfrm>
          <a:custGeom>
            <a:avLst/>
            <a:gdLst/>
            <a:ahLst/>
            <a:cxnLst/>
            <a:rect r="r" b="b" t="t" l="l"/>
            <a:pathLst>
              <a:path h="2390039" w="2390039">
                <a:moveTo>
                  <a:pt x="0" y="0"/>
                </a:moveTo>
                <a:lnTo>
                  <a:pt x="2390039" y="0"/>
                </a:lnTo>
                <a:lnTo>
                  <a:pt x="2390039" y="2390039"/>
                </a:lnTo>
                <a:lnTo>
                  <a:pt x="0" y="2390039"/>
                </a:lnTo>
                <a:lnTo>
                  <a:pt x="0" y="0"/>
                </a:lnTo>
                <a:close/>
              </a:path>
            </a:pathLst>
          </a:custGeom>
          <a:blipFill>
            <a:blip r:embed="rId5"/>
            <a:stretch>
              <a:fillRect l="0" t="0" r="0" b="0"/>
            </a:stretch>
          </a:blipFill>
        </p:spPr>
      </p:sp>
      <p:sp>
        <p:nvSpPr>
          <p:cNvPr name="Freeform 7" id="7"/>
          <p:cNvSpPr/>
          <p:nvPr/>
        </p:nvSpPr>
        <p:spPr>
          <a:xfrm flipH="false" flipV="false" rot="0">
            <a:off x="12809855" y="2909788"/>
            <a:ext cx="2390039" cy="2390039"/>
          </a:xfrm>
          <a:custGeom>
            <a:avLst/>
            <a:gdLst/>
            <a:ahLst/>
            <a:cxnLst/>
            <a:rect r="r" b="b" t="t" l="l"/>
            <a:pathLst>
              <a:path h="2390039" w="2390039">
                <a:moveTo>
                  <a:pt x="0" y="0"/>
                </a:moveTo>
                <a:lnTo>
                  <a:pt x="2390039" y="0"/>
                </a:lnTo>
                <a:lnTo>
                  <a:pt x="2390039" y="2390039"/>
                </a:lnTo>
                <a:lnTo>
                  <a:pt x="0" y="2390039"/>
                </a:lnTo>
                <a:lnTo>
                  <a:pt x="0" y="0"/>
                </a:lnTo>
                <a:close/>
              </a:path>
            </a:pathLst>
          </a:custGeom>
          <a:blipFill>
            <a:blip r:embed="rId6"/>
            <a:stretch>
              <a:fillRect l="0" t="0" r="0" b="0"/>
            </a:stretch>
          </a:blipFill>
        </p:spPr>
      </p:sp>
      <p:sp>
        <p:nvSpPr>
          <p:cNvPr name="Freeform 8" id="8"/>
          <p:cNvSpPr/>
          <p:nvPr/>
        </p:nvSpPr>
        <p:spPr>
          <a:xfrm flipH="false" flipV="false" rot="0">
            <a:off x="5635898" y="3540930"/>
            <a:ext cx="1131639" cy="806293"/>
          </a:xfrm>
          <a:custGeom>
            <a:avLst/>
            <a:gdLst/>
            <a:ahLst/>
            <a:cxnLst/>
            <a:rect r="r" b="b" t="t" l="l"/>
            <a:pathLst>
              <a:path h="806293" w="1131639">
                <a:moveTo>
                  <a:pt x="0" y="0"/>
                </a:moveTo>
                <a:lnTo>
                  <a:pt x="1131639" y="0"/>
                </a:lnTo>
                <a:lnTo>
                  <a:pt x="1131639" y="806293"/>
                </a:lnTo>
                <a:lnTo>
                  <a:pt x="0" y="8062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961381" y="3540930"/>
            <a:ext cx="1131639" cy="806293"/>
          </a:xfrm>
          <a:custGeom>
            <a:avLst/>
            <a:gdLst/>
            <a:ahLst/>
            <a:cxnLst/>
            <a:rect r="r" b="b" t="t" l="l"/>
            <a:pathLst>
              <a:path h="806293" w="1131639">
                <a:moveTo>
                  <a:pt x="0" y="0"/>
                </a:moveTo>
                <a:lnTo>
                  <a:pt x="1131639" y="0"/>
                </a:lnTo>
                <a:lnTo>
                  <a:pt x="1131639" y="806293"/>
                </a:lnTo>
                <a:lnTo>
                  <a:pt x="0" y="8062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2876417">
            <a:off x="9165224" y="6467085"/>
            <a:ext cx="1131639" cy="806293"/>
          </a:xfrm>
          <a:custGeom>
            <a:avLst/>
            <a:gdLst/>
            <a:ahLst/>
            <a:cxnLst/>
            <a:rect r="r" b="b" t="t" l="l"/>
            <a:pathLst>
              <a:path h="806293" w="1131639">
                <a:moveTo>
                  <a:pt x="0" y="0"/>
                </a:moveTo>
                <a:lnTo>
                  <a:pt x="1131639" y="0"/>
                </a:lnTo>
                <a:lnTo>
                  <a:pt x="1131639" y="806292"/>
                </a:lnTo>
                <a:lnTo>
                  <a:pt x="0" y="8062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409403" y="6800626"/>
            <a:ext cx="2005708" cy="2005708"/>
          </a:xfrm>
          <a:custGeom>
            <a:avLst/>
            <a:gdLst/>
            <a:ahLst/>
            <a:cxnLst/>
            <a:rect r="r" b="b" t="t" l="l"/>
            <a:pathLst>
              <a:path h="2005708" w="2005708">
                <a:moveTo>
                  <a:pt x="0" y="0"/>
                </a:moveTo>
                <a:lnTo>
                  <a:pt x="2005709" y="0"/>
                </a:lnTo>
                <a:lnTo>
                  <a:pt x="2005709" y="2005709"/>
                </a:lnTo>
                <a:lnTo>
                  <a:pt x="0" y="2005709"/>
                </a:lnTo>
                <a:lnTo>
                  <a:pt x="0" y="0"/>
                </a:lnTo>
                <a:close/>
              </a:path>
            </a:pathLst>
          </a:custGeom>
          <a:blipFill>
            <a:blip r:embed="rId9"/>
            <a:stretch>
              <a:fillRect l="0" t="0" r="0" b="0"/>
            </a:stretch>
          </a:blipFill>
        </p:spPr>
      </p:sp>
      <p:sp>
        <p:nvSpPr>
          <p:cNvPr name="TextBox 12" id="12"/>
          <p:cNvSpPr txBox="true"/>
          <p:nvPr/>
        </p:nvSpPr>
        <p:spPr>
          <a:xfrm rot="0">
            <a:off x="1302788" y="5356977"/>
            <a:ext cx="4434393" cy="814395"/>
          </a:xfrm>
          <a:prstGeom prst="rect">
            <a:avLst/>
          </a:prstGeom>
        </p:spPr>
        <p:txBody>
          <a:bodyPr anchor="t" rtlCol="false" tIns="0" lIns="0" bIns="0" rIns="0">
            <a:spAutoFit/>
          </a:bodyPr>
          <a:lstStyle/>
          <a:p>
            <a:pPr algn="ctr">
              <a:lnSpc>
                <a:spcPts val="3128"/>
              </a:lnSpc>
            </a:pPr>
            <a:r>
              <a:rPr lang="en-US" sz="3160" spc="-94">
                <a:solidFill>
                  <a:srgbClr val="FFFFFF"/>
                </a:solidFill>
                <a:latin typeface="Canva Sans Bold"/>
              </a:rPr>
              <a:t>Sensory data from sewage plant</a:t>
            </a:r>
          </a:p>
        </p:txBody>
      </p:sp>
      <p:sp>
        <p:nvSpPr>
          <p:cNvPr name="TextBox 13" id="13"/>
          <p:cNvSpPr txBox="true"/>
          <p:nvPr/>
        </p:nvSpPr>
        <p:spPr>
          <a:xfrm rot="0">
            <a:off x="6498413" y="5492606"/>
            <a:ext cx="4434393" cy="420764"/>
          </a:xfrm>
          <a:prstGeom prst="rect">
            <a:avLst/>
          </a:prstGeom>
        </p:spPr>
        <p:txBody>
          <a:bodyPr anchor="t" rtlCol="false" tIns="0" lIns="0" bIns="0" rIns="0">
            <a:spAutoFit/>
          </a:bodyPr>
          <a:lstStyle/>
          <a:p>
            <a:pPr algn="ctr">
              <a:lnSpc>
                <a:spcPts val="3128"/>
              </a:lnSpc>
            </a:pPr>
            <a:r>
              <a:rPr lang="en-US" sz="3160" spc="-94">
                <a:solidFill>
                  <a:srgbClr val="FFFFFF"/>
                </a:solidFill>
                <a:latin typeface="Canva Sans Bold"/>
              </a:rPr>
              <a:t>Prediction model</a:t>
            </a:r>
          </a:p>
        </p:txBody>
      </p:sp>
      <p:sp>
        <p:nvSpPr>
          <p:cNvPr name="TextBox 14" id="14"/>
          <p:cNvSpPr txBox="true"/>
          <p:nvPr/>
        </p:nvSpPr>
        <p:spPr>
          <a:xfrm rot="0">
            <a:off x="12120596" y="5621319"/>
            <a:ext cx="3768558" cy="814395"/>
          </a:xfrm>
          <a:prstGeom prst="rect">
            <a:avLst/>
          </a:prstGeom>
        </p:spPr>
        <p:txBody>
          <a:bodyPr anchor="t" rtlCol="false" tIns="0" lIns="0" bIns="0" rIns="0">
            <a:spAutoFit/>
          </a:bodyPr>
          <a:lstStyle/>
          <a:p>
            <a:pPr algn="ctr">
              <a:lnSpc>
                <a:spcPts val="3128"/>
              </a:lnSpc>
            </a:pPr>
            <a:r>
              <a:rPr lang="en-US" sz="3160" spc="-94">
                <a:solidFill>
                  <a:srgbClr val="FFFFFF"/>
                </a:solidFill>
                <a:latin typeface="Canva Sans Bold"/>
              </a:rPr>
              <a:t>Visualization module</a:t>
            </a:r>
          </a:p>
        </p:txBody>
      </p:sp>
      <p:sp>
        <p:nvSpPr>
          <p:cNvPr name="TextBox 15" id="15"/>
          <p:cNvSpPr txBox="true"/>
          <p:nvPr/>
        </p:nvSpPr>
        <p:spPr>
          <a:xfrm rot="0">
            <a:off x="9731043" y="8996835"/>
            <a:ext cx="3768558" cy="420764"/>
          </a:xfrm>
          <a:prstGeom prst="rect">
            <a:avLst/>
          </a:prstGeom>
        </p:spPr>
        <p:txBody>
          <a:bodyPr anchor="t" rtlCol="false" tIns="0" lIns="0" bIns="0" rIns="0">
            <a:spAutoFit/>
          </a:bodyPr>
          <a:lstStyle/>
          <a:p>
            <a:pPr algn="ctr">
              <a:lnSpc>
                <a:spcPts val="3128"/>
              </a:lnSpc>
            </a:pPr>
            <a:r>
              <a:rPr lang="en-US" sz="3160" spc="-94">
                <a:solidFill>
                  <a:srgbClr val="FFFFFF"/>
                </a:solidFill>
                <a:latin typeface="Canva Sans Bold"/>
              </a:rPr>
              <a:t>Anomaly notice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3612824" y="750542"/>
            <a:ext cx="11682934" cy="1074420"/>
          </a:xfrm>
          <a:prstGeom prst="rect">
            <a:avLst/>
          </a:prstGeom>
        </p:spPr>
        <p:txBody>
          <a:bodyPr anchor="t" rtlCol="false" tIns="0" lIns="0" bIns="0" rIns="0">
            <a:spAutoFit/>
          </a:bodyPr>
          <a:lstStyle/>
          <a:p>
            <a:pPr algn="ctr" marL="0" indent="0" lvl="0">
              <a:lnSpc>
                <a:spcPts val="8362"/>
              </a:lnSpc>
              <a:spcBef>
                <a:spcPct val="0"/>
              </a:spcBef>
            </a:pPr>
            <a:r>
              <a:rPr lang="en-US" sz="6968">
                <a:solidFill>
                  <a:srgbClr val="FFFFFF"/>
                </a:solidFill>
                <a:latin typeface="Now Bold"/>
              </a:rPr>
              <a:t>MODELS TESTED</a:t>
            </a:r>
          </a:p>
        </p:txBody>
      </p:sp>
      <p:sp>
        <p:nvSpPr>
          <p:cNvPr name="Freeform 3" id="3"/>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8374" y="1824962"/>
            <a:ext cx="3596497" cy="1455134"/>
          </a:xfrm>
          <a:custGeom>
            <a:avLst/>
            <a:gdLst/>
            <a:ahLst/>
            <a:cxnLst/>
            <a:rect r="r" b="b" t="t" l="l"/>
            <a:pathLst>
              <a:path h="1455134" w="3596497">
                <a:moveTo>
                  <a:pt x="0" y="0"/>
                </a:moveTo>
                <a:lnTo>
                  <a:pt x="3596497" y="0"/>
                </a:lnTo>
                <a:lnTo>
                  <a:pt x="3596497" y="1455135"/>
                </a:lnTo>
                <a:lnTo>
                  <a:pt x="0" y="1455135"/>
                </a:lnTo>
                <a:lnTo>
                  <a:pt x="0" y="0"/>
                </a:lnTo>
                <a:close/>
              </a:path>
            </a:pathLst>
          </a:custGeom>
          <a:blipFill>
            <a:blip r:embed="rId4"/>
            <a:stretch>
              <a:fillRect l="0" t="0" r="0" b="0"/>
            </a:stretch>
          </a:blipFill>
        </p:spPr>
      </p:sp>
      <p:grpSp>
        <p:nvGrpSpPr>
          <p:cNvPr name="Group 6" id="6"/>
          <p:cNvGrpSpPr/>
          <p:nvPr/>
        </p:nvGrpSpPr>
        <p:grpSpPr>
          <a:xfrm rot="0">
            <a:off x="510803" y="4367857"/>
            <a:ext cx="3596497" cy="1551285"/>
            <a:chOff x="0" y="0"/>
            <a:chExt cx="4795329" cy="2068380"/>
          </a:xfrm>
        </p:grpSpPr>
        <p:grpSp>
          <p:nvGrpSpPr>
            <p:cNvPr name="Group 7" id="7"/>
            <p:cNvGrpSpPr/>
            <p:nvPr/>
          </p:nvGrpSpPr>
          <p:grpSpPr>
            <a:xfrm rot="0">
              <a:off x="143206" y="77134"/>
              <a:ext cx="2461781" cy="1991247"/>
              <a:chOff x="0" y="0"/>
              <a:chExt cx="2750820" cy="2225040"/>
            </a:xfrm>
          </p:grpSpPr>
          <p:sp>
            <p:nvSpPr>
              <p:cNvPr name="Freeform 8" id="8"/>
              <p:cNvSpPr/>
              <p:nvPr/>
            </p:nvSpPr>
            <p:spPr>
              <a:xfrm flipH="false" flipV="false" rot="0">
                <a:off x="44450" y="50800"/>
                <a:ext cx="2658110" cy="2150110"/>
              </a:xfrm>
              <a:custGeom>
                <a:avLst/>
                <a:gdLst/>
                <a:ahLst/>
                <a:cxnLst/>
                <a:rect r="r" b="b" t="t" l="l"/>
                <a:pathLst>
                  <a:path h="2150110" w="2658110">
                    <a:moveTo>
                      <a:pt x="637540" y="0"/>
                    </a:moveTo>
                    <a:cubicBezTo>
                      <a:pt x="1648460" y="31750"/>
                      <a:pt x="1894840" y="27940"/>
                      <a:pt x="2001520" y="59690"/>
                    </a:cubicBezTo>
                    <a:cubicBezTo>
                      <a:pt x="2048510" y="73660"/>
                      <a:pt x="2071370" y="88900"/>
                      <a:pt x="2096770" y="113030"/>
                    </a:cubicBezTo>
                    <a:cubicBezTo>
                      <a:pt x="2122170" y="137160"/>
                      <a:pt x="2143760" y="172720"/>
                      <a:pt x="2155190" y="205740"/>
                    </a:cubicBezTo>
                    <a:cubicBezTo>
                      <a:pt x="2166620" y="240030"/>
                      <a:pt x="2167890" y="285750"/>
                      <a:pt x="2165350" y="314960"/>
                    </a:cubicBezTo>
                    <a:cubicBezTo>
                      <a:pt x="2162810" y="335280"/>
                      <a:pt x="2156460" y="350520"/>
                      <a:pt x="2150110" y="367030"/>
                    </a:cubicBezTo>
                    <a:cubicBezTo>
                      <a:pt x="2142490" y="383540"/>
                      <a:pt x="2137410" y="398780"/>
                      <a:pt x="2123440" y="415290"/>
                    </a:cubicBezTo>
                    <a:cubicBezTo>
                      <a:pt x="2104390" y="438150"/>
                      <a:pt x="2081530" y="463550"/>
                      <a:pt x="2039620" y="485140"/>
                    </a:cubicBezTo>
                    <a:cubicBezTo>
                      <a:pt x="1953260" y="529590"/>
                      <a:pt x="1757680" y="574040"/>
                      <a:pt x="1605280" y="601980"/>
                    </a:cubicBezTo>
                    <a:cubicBezTo>
                      <a:pt x="1442720" y="631190"/>
                      <a:pt x="1248410" y="642620"/>
                      <a:pt x="1092200" y="651510"/>
                    </a:cubicBezTo>
                    <a:cubicBezTo>
                      <a:pt x="961390" y="659130"/>
                      <a:pt x="843280" y="646430"/>
                      <a:pt x="731520" y="660400"/>
                    </a:cubicBezTo>
                    <a:cubicBezTo>
                      <a:pt x="632460" y="671830"/>
                      <a:pt x="511810" y="716280"/>
                      <a:pt x="454660" y="721360"/>
                    </a:cubicBezTo>
                    <a:cubicBezTo>
                      <a:pt x="429260" y="723900"/>
                      <a:pt x="416560" y="721360"/>
                      <a:pt x="398780" y="718820"/>
                    </a:cubicBezTo>
                    <a:cubicBezTo>
                      <a:pt x="381000" y="716280"/>
                      <a:pt x="364490" y="713740"/>
                      <a:pt x="345440" y="704850"/>
                    </a:cubicBezTo>
                    <a:cubicBezTo>
                      <a:pt x="318770" y="692150"/>
                      <a:pt x="280670" y="666750"/>
                      <a:pt x="257810" y="638810"/>
                    </a:cubicBezTo>
                    <a:cubicBezTo>
                      <a:pt x="234950" y="612140"/>
                      <a:pt x="217170" y="575310"/>
                      <a:pt x="209550" y="541020"/>
                    </a:cubicBezTo>
                    <a:cubicBezTo>
                      <a:pt x="201930" y="506730"/>
                      <a:pt x="207010" y="461010"/>
                      <a:pt x="213360" y="431800"/>
                    </a:cubicBezTo>
                    <a:cubicBezTo>
                      <a:pt x="218440" y="411480"/>
                      <a:pt x="223520" y="398780"/>
                      <a:pt x="234950" y="381000"/>
                    </a:cubicBezTo>
                    <a:cubicBezTo>
                      <a:pt x="251460" y="355600"/>
                      <a:pt x="285750" y="318770"/>
                      <a:pt x="309880" y="300990"/>
                    </a:cubicBezTo>
                    <a:cubicBezTo>
                      <a:pt x="326390" y="288290"/>
                      <a:pt x="332740" y="280670"/>
                      <a:pt x="359410" y="276860"/>
                    </a:cubicBezTo>
                    <a:cubicBezTo>
                      <a:pt x="447040" y="262890"/>
                      <a:pt x="789940" y="344170"/>
                      <a:pt x="949960" y="359410"/>
                    </a:cubicBezTo>
                    <a:cubicBezTo>
                      <a:pt x="1057910" y="369570"/>
                      <a:pt x="1104900" y="369570"/>
                      <a:pt x="1223010" y="373380"/>
                    </a:cubicBezTo>
                    <a:cubicBezTo>
                      <a:pt x="1440180" y="379730"/>
                      <a:pt x="1926590" y="396240"/>
                      <a:pt x="2148840" y="384810"/>
                    </a:cubicBezTo>
                    <a:cubicBezTo>
                      <a:pt x="2274570" y="378460"/>
                      <a:pt x="2372360" y="342900"/>
                      <a:pt x="2444750" y="350520"/>
                    </a:cubicBezTo>
                    <a:cubicBezTo>
                      <a:pt x="2489200" y="355600"/>
                      <a:pt x="2523490" y="370840"/>
                      <a:pt x="2548890" y="384810"/>
                    </a:cubicBezTo>
                    <a:cubicBezTo>
                      <a:pt x="2566670" y="394970"/>
                      <a:pt x="2576830" y="403860"/>
                      <a:pt x="2590800" y="420370"/>
                    </a:cubicBezTo>
                    <a:cubicBezTo>
                      <a:pt x="2609850" y="443230"/>
                      <a:pt x="2635250" y="481330"/>
                      <a:pt x="2645410" y="515620"/>
                    </a:cubicBezTo>
                    <a:cubicBezTo>
                      <a:pt x="2655570" y="549910"/>
                      <a:pt x="2656840" y="590550"/>
                      <a:pt x="2649220" y="624840"/>
                    </a:cubicBezTo>
                    <a:cubicBezTo>
                      <a:pt x="2641600" y="659130"/>
                      <a:pt x="2623820" y="695960"/>
                      <a:pt x="2600960" y="722630"/>
                    </a:cubicBezTo>
                    <a:cubicBezTo>
                      <a:pt x="2578100" y="750570"/>
                      <a:pt x="2540000" y="775970"/>
                      <a:pt x="2513330" y="788670"/>
                    </a:cubicBezTo>
                    <a:cubicBezTo>
                      <a:pt x="2494280" y="797560"/>
                      <a:pt x="2486660" y="800100"/>
                      <a:pt x="2461260" y="803910"/>
                    </a:cubicBezTo>
                    <a:cubicBezTo>
                      <a:pt x="2399030" y="812800"/>
                      <a:pt x="2246630" y="802640"/>
                      <a:pt x="2127250" y="807720"/>
                    </a:cubicBezTo>
                    <a:cubicBezTo>
                      <a:pt x="1990090" y="814070"/>
                      <a:pt x="1838960" y="826770"/>
                      <a:pt x="1684020" y="842010"/>
                    </a:cubicBezTo>
                    <a:cubicBezTo>
                      <a:pt x="1511300" y="859790"/>
                      <a:pt x="1296670" y="882650"/>
                      <a:pt x="1139190" y="910590"/>
                    </a:cubicBezTo>
                    <a:cubicBezTo>
                      <a:pt x="1016000" y="933450"/>
                      <a:pt x="906780" y="947420"/>
                      <a:pt x="812800" y="988060"/>
                    </a:cubicBezTo>
                    <a:cubicBezTo>
                      <a:pt x="730250" y="1024890"/>
                      <a:pt x="599440" y="1136650"/>
                      <a:pt x="596900" y="1132840"/>
                    </a:cubicBezTo>
                    <a:cubicBezTo>
                      <a:pt x="594360" y="1129030"/>
                      <a:pt x="697230" y="998220"/>
                      <a:pt x="808990" y="960120"/>
                    </a:cubicBezTo>
                    <a:cubicBezTo>
                      <a:pt x="1055370" y="875030"/>
                      <a:pt x="2000250" y="953770"/>
                      <a:pt x="2145030" y="981710"/>
                    </a:cubicBezTo>
                    <a:cubicBezTo>
                      <a:pt x="2174240" y="986790"/>
                      <a:pt x="2178050" y="990600"/>
                      <a:pt x="2195830" y="1000760"/>
                    </a:cubicBezTo>
                    <a:cubicBezTo>
                      <a:pt x="2221230" y="1016000"/>
                      <a:pt x="2258060" y="1043940"/>
                      <a:pt x="2278380" y="1073150"/>
                    </a:cubicBezTo>
                    <a:cubicBezTo>
                      <a:pt x="2298700" y="1102360"/>
                      <a:pt x="2312670" y="1140460"/>
                      <a:pt x="2316480" y="1176020"/>
                    </a:cubicBezTo>
                    <a:cubicBezTo>
                      <a:pt x="2320290" y="1211580"/>
                      <a:pt x="2312670" y="1256030"/>
                      <a:pt x="2303780" y="1283970"/>
                    </a:cubicBezTo>
                    <a:cubicBezTo>
                      <a:pt x="2297430" y="1304290"/>
                      <a:pt x="2291080" y="1316990"/>
                      <a:pt x="2278380" y="1333500"/>
                    </a:cubicBezTo>
                    <a:cubicBezTo>
                      <a:pt x="2260600" y="1357630"/>
                      <a:pt x="2221230" y="1390650"/>
                      <a:pt x="2195830" y="1405890"/>
                    </a:cubicBezTo>
                    <a:cubicBezTo>
                      <a:pt x="2178050" y="1416050"/>
                      <a:pt x="2171700" y="1418590"/>
                      <a:pt x="2145030" y="1424940"/>
                    </a:cubicBezTo>
                    <a:cubicBezTo>
                      <a:pt x="2063750" y="1443990"/>
                      <a:pt x="1826260" y="1460500"/>
                      <a:pt x="1630680" y="1475740"/>
                    </a:cubicBezTo>
                    <a:cubicBezTo>
                      <a:pt x="1372870" y="1496060"/>
                      <a:pt x="789940" y="1482090"/>
                      <a:pt x="732790" y="1527810"/>
                    </a:cubicBezTo>
                    <a:cubicBezTo>
                      <a:pt x="722630" y="1535430"/>
                      <a:pt x="732790" y="1548130"/>
                      <a:pt x="725170" y="1554480"/>
                    </a:cubicBezTo>
                    <a:cubicBezTo>
                      <a:pt x="709930" y="1567180"/>
                      <a:pt x="652780" y="1570990"/>
                      <a:pt x="617220" y="1567180"/>
                    </a:cubicBezTo>
                    <a:cubicBezTo>
                      <a:pt x="581660" y="1563370"/>
                      <a:pt x="543560" y="1548130"/>
                      <a:pt x="514350" y="1527810"/>
                    </a:cubicBezTo>
                    <a:cubicBezTo>
                      <a:pt x="485140" y="1507490"/>
                      <a:pt x="458470" y="1477010"/>
                      <a:pt x="441960" y="1445260"/>
                    </a:cubicBezTo>
                    <a:cubicBezTo>
                      <a:pt x="425450" y="1413510"/>
                      <a:pt x="417830" y="1367790"/>
                      <a:pt x="416560" y="1338580"/>
                    </a:cubicBezTo>
                    <a:cubicBezTo>
                      <a:pt x="415290" y="1316990"/>
                      <a:pt x="417830" y="1304290"/>
                      <a:pt x="424180" y="1283970"/>
                    </a:cubicBezTo>
                    <a:cubicBezTo>
                      <a:pt x="433070" y="1256030"/>
                      <a:pt x="450850" y="1214120"/>
                      <a:pt x="474980" y="1187450"/>
                    </a:cubicBezTo>
                    <a:cubicBezTo>
                      <a:pt x="497840" y="1160780"/>
                      <a:pt x="516890" y="1137920"/>
                      <a:pt x="565150" y="1126490"/>
                    </a:cubicBezTo>
                    <a:cubicBezTo>
                      <a:pt x="698500" y="1096010"/>
                      <a:pt x="1098550" y="1215390"/>
                      <a:pt x="1381760" y="1250950"/>
                    </a:cubicBezTo>
                    <a:cubicBezTo>
                      <a:pt x="1685290" y="1289050"/>
                      <a:pt x="2180590" y="1289050"/>
                      <a:pt x="2327910" y="1341120"/>
                    </a:cubicBezTo>
                    <a:cubicBezTo>
                      <a:pt x="2377440" y="1358900"/>
                      <a:pt x="2395220" y="1375410"/>
                      <a:pt x="2419350" y="1400810"/>
                    </a:cubicBezTo>
                    <a:cubicBezTo>
                      <a:pt x="2443480" y="1427480"/>
                      <a:pt x="2462530" y="1469390"/>
                      <a:pt x="2471420" y="1497330"/>
                    </a:cubicBezTo>
                    <a:cubicBezTo>
                      <a:pt x="2477770" y="1517650"/>
                      <a:pt x="2480310" y="1530350"/>
                      <a:pt x="2479040" y="1551940"/>
                    </a:cubicBezTo>
                    <a:cubicBezTo>
                      <a:pt x="2477770" y="1581150"/>
                      <a:pt x="2465070" y="1630680"/>
                      <a:pt x="2453640" y="1658620"/>
                    </a:cubicBezTo>
                    <a:cubicBezTo>
                      <a:pt x="2444750" y="1677670"/>
                      <a:pt x="2438400" y="1689100"/>
                      <a:pt x="2423160" y="1704340"/>
                    </a:cubicBezTo>
                    <a:cubicBezTo>
                      <a:pt x="2402840" y="1725930"/>
                      <a:pt x="2367280" y="1755140"/>
                      <a:pt x="2334260" y="1767840"/>
                    </a:cubicBezTo>
                    <a:cubicBezTo>
                      <a:pt x="2301240" y="1780540"/>
                      <a:pt x="2277110" y="1780540"/>
                      <a:pt x="2225040" y="1783080"/>
                    </a:cubicBezTo>
                    <a:cubicBezTo>
                      <a:pt x="2090420" y="1789430"/>
                      <a:pt x="1769110" y="1753870"/>
                      <a:pt x="1507490" y="1744980"/>
                    </a:cubicBezTo>
                    <a:cubicBezTo>
                      <a:pt x="1192530" y="1734820"/>
                      <a:pt x="591820" y="1755140"/>
                      <a:pt x="466090" y="1732280"/>
                    </a:cubicBezTo>
                    <a:cubicBezTo>
                      <a:pt x="436880" y="1727200"/>
                      <a:pt x="431800" y="1724660"/>
                      <a:pt x="414020" y="1713230"/>
                    </a:cubicBezTo>
                    <a:cubicBezTo>
                      <a:pt x="388620" y="1697990"/>
                      <a:pt x="350520" y="1663700"/>
                      <a:pt x="332740" y="1639570"/>
                    </a:cubicBezTo>
                    <a:cubicBezTo>
                      <a:pt x="320040" y="1623060"/>
                      <a:pt x="313690" y="1611630"/>
                      <a:pt x="307340" y="1591310"/>
                    </a:cubicBezTo>
                    <a:cubicBezTo>
                      <a:pt x="298450" y="1563370"/>
                      <a:pt x="293370" y="1511300"/>
                      <a:pt x="294640" y="1482090"/>
                    </a:cubicBezTo>
                    <a:cubicBezTo>
                      <a:pt x="295910" y="1460500"/>
                      <a:pt x="298450" y="1447800"/>
                      <a:pt x="307340" y="1428750"/>
                    </a:cubicBezTo>
                    <a:cubicBezTo>
                      <a:pt x="320040" y="1402080"/>
                      <a:pt x="349250" y="1361440"/>
                      <a:pt x="370840" y="1339850"/>
                    </a:cubicBezTo>
                    <a:cubicBezTo>
                      <a:pt x="386080" y="1324610"/>
                      <a:pt x="396240" y="1316990"/>
                      <a:pt x="415290" y="1308100"/>
                    </a:cubicBezTo>
                    <a:cubicBezTo>
                      <a:pt x="441960" y="1295400"/>
                      <a:pt x="476250" y="1282700"/>
                      <a:pt x="521970" y="1282700"/>
                    </a:cubicBezTo>
                    <a:cubicBezTo>
                      <a:pt x="603250" y="1282700"/>
                      <a:pt x="732790" y="1338580"/>
                      <a:pt x="861060" y="1358900"/>
                    </a:cubicBezTo>
                    <a:cubicBezTo>
                      <a:pt x="1024890" y="1385570"/>
                      <a:pt x="1215390" y="1402080"/>
                      <a:pt x="1428750" y="1416050"/>
                    </a:cubicBezTo>
                    <a:cubicBezTo>
                      <a:pt x="1705610" y="1433830"/>
                      <a:pt x="2264410" y="1418590"/>
                      <a:pt x="2383790" y="1442720"/>
                    </a:cubicBezTo>
                    <a:cubicBezTo>
                      <a:pt x="2413000" y="1449070"/>
                      <a:pt x="2418080" y="1451610"/>
                      <a:pt x="2435860" y="1463040"/>
                    </a:cubicBezTo>
                    <a:cubicBezTo>
                      <a:pt x="2461260" y="1478280"/>
                      <a:pt x="2496820" y="1506220"/>
                      <a:pt x="2517140" y="1535430"/>
                    </a:cubicBezTo>
                    <a:cubicBezTo>
                      <a:pt x="2537460" y="1564640"/>
                      <a:pt x="2551430" y="1602740"/>
                      <a:pt x="2555240" y="1638300"/>
                    </a:cubicBezTo>
                    <a:cubicBezTo>
                      <a:pt x="2559050" y="1673860"/>
                      <a:pt x="2550160" y="1719580"/>
                      <a:pt x="2541270" y="1747520"/>
                    </a:cubicBezTo>
                    <a:cubicBezTo>
                      <a:pt x="2534920" y="1767840"/>
                      <a:pt x="2527300" y="1779270"/>
                      <a:pt x="2514600" y="1795780"/>
                    </a:cubicBezTo>
                    <a:cubicBezTo>
                      <a:pt x="2495550" y="1818640"/>
                      <a:pt x="2457450" y="1852930"/>
                      <a:pt x="2432050" y="1868170"/>
                    </a:cubicBezTo>
                    <a:cubicBezTo>
                      <a:pt x="2414270" y="1879600"/>
                      <a:pt x="2406650" y="1882140"/>
                      <a:pt x="2379980" y="1887220"/>
                    </a:cubicBezTo>
                    <a:cubicBezTo>
                      <a:pt x="2299970" y="1902460"/>
                      <a:pt x="2039620" y="1883410"/>
                      <a:pt x="1883410" y="1893570"/>
                    </a:cubicBezTo>
                    <a:cubicBezTo>
                      <a:pt x="1743710" y="1902460"/>
                      <a:pt x="1626870" y="1912620"/>
                      <a:pt x="1485900" y="1940560"/>
                    </a:cubicBezTo>
                    <a:cubicBezTo>
                      <a:pt x="1318260" y="1973580"/>
                      <a:pt x="1035050" y="2082800"/>
                      <a:pt x="947420" y="2090420"/>
                    </a:cubicBezTo>
                    <a:cubicBezTo>
                      <a:pt x="920750" y="2092960"/>
                      <a:pt x="913130" y="2091690"/>
                      <a:pt x="892810" y="2085340"/>
                    </a:cubicBezTo>
                    <a:cubicBezTo>
                      <a:pt x="863600" y="2077720"/>
                      <a:pt x="821690" y="2058670"/>
                      <a:pt x="795020" y="2035810"/>
                    </a:cubicBezTo>
                    <a:cubicBezTo>
                      <a:pt x="768350" y="2012950"/>
                      <a:pt x="744220" y="1979930"/>
                      <a:pt x="731520" y="1946910"/>
                    </a:cubicBezTo>
                    <a:cubicBezTo>
                      <a:pt x="718820" y="1913890"/>
                      <a:pt x="712470" y="1874520"/>
                      <a:pt x="716280" y="1838960"/>
                    </a:cubicBezTo>
                    <a:cubicBezTo>
                      <a:pt x="720090" y="1803400"/>
                      <a:pt x="734060" y="1765300"/>
                      <a:pt x="753110" y="1736090"/>
                    </a:cubicBezTo>
                    <a:cubicBezTo>
                      <a:pt x="773430" y="1706880"/>
                      <a:pt x="808990" y="1677670"/>
                      <a:pt x="834390" y="1661160"/>
                    </a:cubicBezTo>
                    <a:cubicBezTo>
                      <a:pt x="852170" y="1649730"/>
                      <a:pt x="857250" y="1645920"/>
                      <a:pt x="885190" y="1640840"/>
                    </a:cubicBezTo>
                    <a:cubicBezTo>
                      <a:pt x="1002030" y="1617980"/>
                      <a:pt x="1578610" y="1662430"/>
                      <a:pt x="1818640" y="1640840"/>
                    </a:cubicBezTo>
                    <a:cubicBezTo>
                      <a:pt x="1971040" y="1626870"/>
                      <a:pt x="2120900" y="1570990"/>
                      <a:pt x="2188210" y="1572260"/>
                    </a:cubicBezTo>
                    <a:cubicBezTo>
                      <a:pt x="2213610" y="1573530"/>
                      <a:pt x="2222500" y="1576070"/>
                      <a:pt x="2241550" y="1584960"/>
                    </a:cubicBezTo>
                    <a:cubicBezTo>
                      <a:pt x="2269490" y="1596390"/>
                      <a:pt x="2308860" y="1619250"/>
                      <a:pt x="2332990" y="1645920"/>
                    </a:cubicBezTo>
                    <a:cubicBezTo>
                      <a:pt x="2357120" y="1671320"/>
                      <a:pt x="2377440" y="1706880"/>
                      <a:pt x="2386330" y="1741170"/>
                    </a:cubicBezTo>
                    <a:cubicBezTo>
                      <a:pt x="2395220" y="1775460"/>
                      <a:pt x="2392680" y="1821180"/>
                      <a:pt x="2387600" y="1850390"/>
                    </a:cubicBezTo>
                    <a:cubicBezTo>
                      <a:pt x="2383790" y="1870710"/>
                      <a:pt x="2378710" y="1884680"/>
                      <a:pt x="2368550" y="1902460"/>
                    </a:cubicBezTo>
                    <a:cubicBezTo>
                      <a:pt x="2353310" y="1927860"/>
                      <a:pt x="2320290" y="1967230"/>
                      <a:pt x="2297430" y="1986280"/>
                    </a:cubicBezTo>
                    <a:cubicBezTo>
                      <a:pt x="2280920" y="2000250"/>
                      <a:pt x="2272030" y="2006600"/>
                      <a:pt x="2249170" y="2012950"/>
                    </a:cubicBezTo>
                    <a:cubicBezTo>
                      <a:pt x="2200910" y="2026920"/>
                      <a:pt x="2110740" y="2015490"/>
                      <a:pt x="2011680" y="2023110"/>
                    </a:cubicBezTo>
                    <a:cubicBezTo>
                      <a:pt x="1845310" y="2037080"/>
                      <a:pt x="1512570" y="2087880"/>
                      <a:pt x="1342390" y="2103120"/>
                    </a:cubicBezTo>
                    <a:cubicBezTo>
                      <a:pt x="1238250" y="2113280"/>
                      <a:pt x="1153160" y="2131060"/>
                      <a:pt x="1088390" y="2119630"/>
                    </a:cubicBezTo>
                    <a:cubicBezTo>
                      <a:pt x="1046480" y="2112010"/>
                      <a:pt x="1016000" y="2098040"/>
                      <a:pt x="988060" y="2076450"/>
                    </a:cubicBezTo>
                    <a:cubicBezTo>
                      <a:pt x="960120" y="2054860"/>
                      <a:pt x="933450" y="2018030"/>
                      <a:pt x="919480" y="1991360"/>
                    </a:cubicBezTo>
                    <a:cubicBezTo>
                      <a:pt x="909320" y="1972310"/>
                      <a:pt x="904240" y="1959610"/>
                      <a:pt x="901700" y="1938020"/>
                    </a:cubicBezTo>
                    <a:cubicBezTo>
                      <a:pt x="897890" y="1908810"/>
                      <a:pt x="900430" y="1858010"/>
                      <a:pt x="906780" y="1828800"/>
                    </a:cubicBezTo>
                    <a:cubicBezTo>
                      <a:pt x="911860" y="1808480"/>
                      <a:pt x="916940" y="1795780"/>
                      <a:pt x="928370" y="1778000"/>
                    </a:cubicBezTo>
                    <a:cubicBezTo>
                      <a:pt x="944880" y="1753870"/>
                      <a:pt x="980440" y="1718310"/>
                      <a:pt x="1004570" y="1700530"/>
                    </a:cubicBezTo>
                    <a:cubicBezTo>
                      <a:pt x="1022350" y="1687830"/>
                      <a:pt x="1037590" y="1682750"/>
                      <a:pt x="1055370" y="1676400"/>
                    </a:cubicBezTo>
                    <a:cubicBezTo>
                      <a:pt x="1073150" y="1671320"/>
                      <a:pt x="1079500" y="1668780"/>
                      <a:pt x="1108710" y="1666240"/>
                    </a:cubicBezTo>
                    <a:cubicBezTo>
                      <a:pt x="1224280" y="1654810"/>
                      <a:pt x="1831340" y="1676400"/>
                      <a:pt x="1983740" y="1666240"/>
                    </a:cubicBezTo>
                    <a:cubicBezTo>
                      <a:pt x="2037080" y="1662430"/>
                      <a:pt x="2057400" y="1649730"/>
                      <a:pt x="2092960" y="1652270"/>
                    </a:cubicBezTo>
                    <a:cubicBezTo>
                      <a:pt x="2128520" y="1654810"/>
                      <a:pt x="2172970" y="1664970"/>
                      <a:pt x="2199640" y="1677670"/>
                    </a:cubicBezTo>
                    <a:cubicBezTo>
                      <a:pt x="2218690" y="1686560"/>
                      <a:pt x="2230120" y="1694180"/>
                      <a:pt x="2245360" y="1709420"/>
                    </a:cubicBezTo>
                    <a:cubicBezTo>
                      <a:pt x="2265680" y="1731010"/>
                      <a:pt x="2293620" y="1766570"/>
                      <a:pt x="2306320" y="1799590"/>
                    </a:cubicBezTo>
                    <a:cubicBezTo>
                      <a:pt x="2319020" y="1832610"/>
                      <a:pt x="2324100" y="1871980"/>
                      <a:pt x="2320290" y="1907540"/>
                    </a:cubicBezTo>
                    <a:cubicBezTo>
                      <a:pt x="2316480" y="1943100"/>
                      <a:pt x="2296160" y="1985010"/>
                      <a:pt x="2280920" y="2010410"/>
                    </a:cubicBezTo>
                    <a:cubicBezTo>
                      <a:pt x="2269490" y="2028190"/>
                      <a:pt x="2260600" y="2039620"/>
                      <a:pt x="2244090" y="2052320"/>
                    </a:cubicBezTo>
                    <a:cubicBezTo>
                      <a:pt x="2221230" y="2071370"/>
                      <a:pt x="2175510" y="2094230"/>
                      <a:pt x="2147570" y="2103120"/>
                    </a:cubicBezTo>
                    <a:cubicBezTo>
                      <a:pt x="2127250" y="2109470"/>
                      <a:pt x="2117090" y="2113280"/>
                      <a:pt x="2092960" y="2109470"/>
                    </a:cubicBezTo>
                    <a:cubicBezTo>
                      <a:pt x="2043430" y="2101850"/>
                      <a:pt x="1976120" y="2045970"/>
                      <a:pt x="1869440" y="2009140"/>
                    </a:cubicBezTo>
                    <a:cubicBezTo>
                      <a:pt x="1621790" y="1924050"/>
                      <a:pt x="882650" y="1779270"/>
                      <a:pt x="607060" y="1697990"/>
                    </a:cubicBezTo>
                    <a:cubicBezTo>
                      <a:pt x="469900" y="1657350"/>
                      <a:pt x="396240" y="1656080"/>
                      <a:pt x="302260" y="1593850"/>
                    </a:cubicBezTo>
                    <a:cubicBezTo>
                      <a:pt x="193040" y="1521460"/>
                      <a:pt x="12700" y="1379220"/>
                      <a:pt x="6350" y="1264920"/>
                    </a:cubicBezTo>
                    <a:cubicBezTo>
                      <a:pt x="0" y="1151890"/>
                      <a:pt x="170180" y="999490"/>
                      <a:pt x="261620" y="911860"/>
                    </a:cubicBezTo>
                    <a:cubicBezTo>
                      <a:pt x="334010" y="842010"/>
                      <a:pt x="386080" y="822960"/>
                      <a:pt x="492760" y="760730"/>
                    </a:cubicBezTo>
                    <a:cubicBezTo>
                      <a:pt x="709930" y="635000"/>
                      <a:pt x="1277620" y="323850"/>
                      <a:pt x="1513840" y="240030"/>
                    </a:cubicBezTo>
                    <a:cubicBezTo>
                      <a:pt x="1630680" y="198120"/>
                      <a:pt x="1692910" y="185420"/>
                      <a:pt x="1788160" y="180340"/>
                    </a:cubicBezTo>
                    <a:cubicBezTo>
                      <a:pt x="1889760" y="175260"/>
                      <a:pt x="2035810" y="190500"/>
                      <a:pt x="2106930" y="217170"/>
                    </a:cubicBezTo>
                    <a:cubicBezTo>
                      <a:pt x="2148840" y="232410"/>
                      <a:pt x="2172970" y="252730"/>
                      <a:pt x="2197100" y="279400"/>
                    </a:cubicBezTo>
                    <a:cubicBezTo>
                      <a:pt x="2221230" y="306070"/>
                      <a:pt x="2240280" y="341630"/>
                      <a:pt x="2249170" y="375920"/>
                    </a:cubicBezTo>
                    <a:cubicBezTo>
                      <a:pt x="2258060" y="410210"/>
                      <a:pt x="2258060" y="450850"/>
                      <a:pt x="2249170" y="485140"/>
                    </a:cubicBezTo>
                    <a:cubicBezTo>
                      <a:pt x="2240280" y="519430"/>
                      <a:pt x="2217420" y="557530"/>
                      <a:pt x="2199640" y="581660"/>
                    </a:cubicBezTo>
                    <a:cubicBezTo>
                      <a:pt x="2186940" y="598170"/>
                      <a:pt x="2176780" y="608330"/>
                      <a:pt x="2159000" y="619760"/>
                    </a:cubicBezTo>
                    <a:cubicBezTo>
                      <a:pt x="2133600" y="636270"/>
                      <a:pt x="2108200" y="650240"/>
                      <a:pt x="2056130" y="659130"/>
                    </a:cubicBezTo>
                    <a:cubicBezTo>
                      <a:pt x="1907540" y="684530"/>
                      <a:pt x="1320800" y="669290"/>
                      <a:pt x="1177290" y="629920"/>
                    </a:cubicBezTo>
                    <a:cubicBezTo>
                      <a:pt x="1126490" y="615950"/>
                      <a:pt x="1107440" y="601980"/>
                      <a:pt x="1080770" y="577850"/>
                    </a:cubicBezTo>
                    <a:cubicBezTo>
                      <a:pt x="1054100" y="553720"/>
                      <a:pt x="1031240" y="515620"/>
                      <a:pt x="1019810" y="487680"/>
                    </a:cubicBezTo>
                    <a:cubicBezTo>
                      <a:pt x="1010920" y="468630"/>
                      <a:pt x="1009650" y="454660"/>
                      <a:pt x="1008380" y="433070"/>
                    </a:cubicBezTo>
                    <a:cubicBezTo>
                      <a:pt x="1007110" y="403860"/>
                      <a:pt x="1009650" y="358140"/>
                      <a:pt x="1022350" y="325120"/>
                    </a:cubicBezTo>
                    <a:cubicBezTo>
                      <a:pt x="1035050" y="292100"/>
                      <a:pt x="1064260" y="256540"/>
                      <a:pt x="1085850" y="236220"/>
                    </a:cubicBezTo>
                    <a:cubicBezTo>
                      <a:pt x="1101090" y="220980"/>
                      <a:pt x="1107440" y="217170"/>
                      <a:pt x="1131570" y="205740"/>
                    </a:cubicBezTo>
                    <a:cubicBezTo>
                      <a:pt x="1198880" y="175260"/>
                      <a:pt x="1397000" y="118110"/>
                      <a:pt x="1536700" y="90170"/>
                    </a:cubicBezTo>
                    <a:cubicBezTo>
                      <a:pt x="1682750" y="60960"/>
                      <a:pt x="1840230" y="46990"/>
                      <a:pt x="1992630" y="36830"/>
                    </a:cubicBezTo>
                    <a:cubicBezTo>
                      <a:pt x="2145030" y="26670"/>
                      <a:pt x="2357120" y="10160"/>
                      <a:pt x="2452370" y="31750"/>
                    </a:cubicBezTo>
                    <a:cubicBezTo>
                      <a:pt x="2499360" y="43180"/>
                      <a:pt x="2526030" y="63500"/>
                      <a:pt x="2550160" y="81280"/>
                    </a:cubicBezTo>
                    <a:cubicBezTo>
                      <a:pt x="2566670" y="93980"/>
                      <a:pt x="2575560" y="104140"/>
                      <a:pt x="2586990" y="121920"/>
                    </a:cubicBezTo>
                    <a:cubicBezTo>
                      <a:pt x="2603500" y="147320"/>
                      <a:pt x="2622550" y="193040"/>
                      <a:pt x="2628900" y="222250"/>
                    </a:cubicBezTo>
                    <a:cubicBezTo>
                      <a:pt x="2632710" y="242570"/>
                      <a:pt x="2633980" y="256540"/>
                      <a:pt x="2630170" y="278130"/>
                    </a:cubicBezTo>
                    <a:cubicBezTo>
                      <a:pt x="2625090" y="307340"/>
                      <a:pt x="2612390" y="351790"/>
                      <a:pt x="2593340" y="381000"/>
                    </a:cubicBezTo>
                    <a:cubicBezTo>
                      <a:pt x="2574290" y="410210"/>
                      <a:pt x="2543810" y="439420"/>
                      <a:pt x="2513330" y="455930"/>
                    </a:cubicBezTo>
                    <a:cubicBezTo>
                      <a:pt x="2481580" y="473710"/>
                      <a:pt x="2459990" y="477520"/>
                      <a:pt x="2406650" y="483870"/>
                    </a:cubicBezTo>
                    <a:cubicBezTo>
                      <a:pt x="2263140" y="501650"/>
                      <a:pt x="1849120" y="478790"/>
                      <a:pt x="1595120" y="482600"/>
                    </a:cubicBezTo>
                    <a:cubicBezTo>
                      <a:pt x="1370330" y="486410"/>
                      <a:pt x="1076960" y="528320"/>
                      <a:pt x="958850" y="502920"/>
                    </a:cubicBezTo>
                    <a:cubicBezTo>
                      <a:pt x="909320" y="492760"/>
                      <a:pt x="886460" y="477520"/>
                      <a:pt x="859790" y="454660"/>
                    </a:cubicBezTo>
                    <a:cubicBezTo>
                      <a:pt x="833120" y="431800"/>
                      <a:pt x="808990" y="398780"/>
                      <a:pt x="796290" y="365760"/>
                    </a:cubicBezTo>
                    <a:cubicBezTo>
                      <a:pt x="783590" y="332740"/>
                      <a:pt x="775970" y="293370"/>
                      <a:pt x="779780" y="257810"/>
                    </a:cubicBezTo>
                    <a:cubicBezTo>
                      <a:pt x="783590" y="222250"/>
                      <a:pt x="797560" y="182880"/>
                      <a:pt x="816610" y="153670"/>
                    </a:cubicBezTo>
                    <a:cubicBezTo>
                      <a:pt x="835660" y="124460"/>
                      <a:pt x="866140" y="96520"/>
                      <a:pt x="896620" y="80010"/>
                    </a:cubicBezTo>
                    <a:cubicBezTo>
                      <a:pt x="927100" y="62230"/>
                      <a:pt x="948690" y="57150"/>
                      <a:pt x="1002030" y="50800"/>
                    </a:cubicBezTo>
                    <a:cubicBezTo>
                      <a:pt x="1158240" y="30480"/>
                      <a:pt x="1705610" y="46990"/>
                      <a:pt x="1936750" y="67310"/>
                    </a:cubicBezTo>
                    <a:cubicBezTo>
                      <a:pt x="2073910" y="78740"/>
                      <a:pt x="2162810" y="106680"/>
                      <a:pt x="2261870" y="118110"/>
                    </a:cubicBezTo>
                    <a:cubicBezTo>
                      <a:pt x="2345690" y="128270"/>
                      <a:pt x="2434590" y="116840"/>
                      <a:pt x="2493010" y="135890"/>
                    </a:cubicBezTo>
                    <a:cubicBezTo>
                      <a:pt x="2533650" y="148590"/>
                      <a:pt x="2561590" y="166370"/>
                      <a:pt x="2586990" y="191770"/>
                    </a:cubicBezTo>
                    <a:cubicBezTo>
                      <a:pt x="2612390" y="217170"/>
                      <a:pt x="2633980" y="257810"/>
                      <a:pt x="2645410" y="285750"/>
                    </a:cubicBezTo>
                    <a:cubicBezTo>
                      <a:pt x="2653030" y="304800"/>
                      <a:pt x="2655570" y="318770"/>
                      <a:pt x="2655570" y="339090"/>
                    </a:cubicBezTo>
                    <a:cubicBezTo>
                      <a:pt x="2655570" y="368300"/>
                      <a:pt x="2650490" y="414020"/>
                      <a:pt x="2636520" y="447040"/>
                    </a:cubicBezTo>
                    <a:cubicBezTo>
                      <a:pt x="2622550" y="478790"/>
                      <a:pt x="2597150" y="511810"/>
                      <a:pt x="2569210" y="533400"/>
                    </a:cubicBezTo>
                    <a:cubicBezTo>
                      <a:pt x="2541270" y="554990"/>
                      <a:pt x="2504440" y="570230"/>
                      <a:pt x="2470150" y="579120"/>
                    </a:cubicBezTo>
                    <a:cubicBezTo>
                      <a:pt x="2435860" y="588010"/>
                      <a:pt x="2385060" y="608330"/>
                      <a:pt x="2360930" y="585470"/>
                    </a:cubicBezTo>
                    <a:cubicBezTo>
                      <a:pt x="2310130" y="538480"/>
                      <a:pt x="2313940" y="173990"/>
                      <a:pt x="2358390" y="128270"/>
                    </a:cubicBezTo>
                    <a:cubicBezTo>
                      <a:pt x="2377440" y="109220"/>
                      <a:pt x="2411730" y="123190"/>
                      <a:pt x="2439670" y="127000"/>
                    </a:cubicBezTo>
                    <a:cubicBezTo>
                      <a:pt x="2472690" y="132080"/>
                      <a:pt x="2517140" y="144780"/>
                      <a:pt x="2543810" y="158750"/>
                    </a:cubicBezTo>
                    <a:cubicBezTo>
                      <a:pt x="2562860" y="168910"/>
                      <a:pt x="2573020" y="176530"/>
                      <a:pt x="2586990" y="191770"/>
                    </a:cubicBezTo>
                    <a:cubicBezTo>
                      <a:pt x="2607310" y="213360"/>
                      <a:pt x="2635250" y="251460"/>
                      <a:pt x="2645410" y="285750"/>
                    </a:cubicBezTo>
                    <a:cubicBezTo>
                      <a:pt x="2655570" y="320040"/>
                      <a:pt x="2658110" y="360680"/>
                      <a:pt x="2651760" y="394970"/>
                    </a:cubicBezTo>
                    <a:cubicBezTo>
                      <a:pt x="2645410" y="429260"/>
                      <a:pt x="2630170" y="466090"/>
                      <a:pt x="2608580" y="494030"/>
                    </a:cubicBezTo>
                    <a:cubicBezTo>
                      <a:pt x="2586990" y="521970"/>
                      <a:pt x="2548890" y="548640"/>
                      <a:pt x="2522220" y="562610"/>
                    </a:cubicBezTo>
                    <a:cubicBezTo>
                      <a:pt x="2503170" y="572770"/>
                      <a:pt x="2496820" y="575310"/>
                      <a:pt x="2470150" y="579120"/>
                    </a:cubicBezTo>
                    <a:cubicBezTo>
                      <a:pt x="2396490" y="588010"/>
                      <a:pt x="2172970" y="568960"/>
                      <a:pt x="2044700" y="554990"/>
                    </a:cubicBezTo>
                    <a:cubicBezTo>
                      <a:pt x="1936750" y="543560"/>
                      <a:pt x="1871980" y="519430"/>
                      <a:pt x="1748790" y="509270"/>
                    </a:cubicBezTo>
                    <a:cubicBezTo>
                      <a:pt x="1549400" y="492760"/>
                      <a:pt x="1094740" y="534670"/>
                      <a:pt x="958850" y="502920"/>
                    </a:cubicBezTo>
                    <a:cubicBezTo>
                      <a:pt x="908050" y="491490"/>
                      <a:pt x="883920" y="472440"/>
                      <a:pt x="859790" y="454660"/>
                    </a:cubicBezTo>
                    <a:cubicBezTo>
                      <a:pt x="843280" y="441960"/>
                      <a:pt x="834390" y="431800"/>
                      <a:pt x="822960" y="414020"/>
                    </a:cubicBezTo>
                    <a:cubicBezTo>
                      <a:pt x="806450" y="388620"/>
                      <a:pt x="786130" y="347980"/>
                      <a:pt x="781050" y="312420"/>
                    </a:cubicBezTo>
                    <a:cubicBezTo>
                      <a:pt x="775970" y="276860"/>
                      <a:pt x="779780" y="236220"/>
                      <a:pt x="791210" y="203200"/>
                    </a:cubicBezTo>
                    <a:cubicBezTo>
                      <a:pt x="802640" y="170180"/>
                      <a:pt x="825500" y="135890"/>
                      <a:pt x="852170" y="111760"/>
                    </a:cubicBezTo>
                    <a:cubicBezTo>
                      <a:pt x="877570" y="87630"/>
                      <a:pt x="919480" y="67310"/>
                      <a:pt x="947420" y="58420"/>
                    </a:cubicBezTo>
                    <a:cubicBezTo>
                      <a:pt x="967740" y="52070"/>
                      <a:pt x="974090" y="53340"/>
                      <a:pt x="1002030" y="50800"/>
                    </a:cubicBezTo>
                    <a:cubicBezTo>
                      <a:pt x="1093470" y="41910"/>
                      <a:pt x="1383030" y="29210"/>
                      <a:pt x="1595120" y="25400"/>
                    </a:cubicBezTo>
                    <a:cubicBezTo>
                      <a:pt x="1842770" y="20320"/>
                      <a:pt x="2287270" y="21590"/>
                      <a:pt x="2397760" y="26670"/>
                    </a:cubicBezTo>
                    <a:cubicBezTo>
                      <a:pt x="2426970" y="27940"/>
                      <a:pt x="2432050" y="25400"/>
                      <a:pt x="2452370" y="31750"/>
                    </a:cubicBezTo>
                    <a:cubicBezTo>
                      <a:pt x="2481580" y="39370"/>
                      <a:pt x="2526030" y="63500"/>
                      <a:pt x="2550160" y="81280"/>
                    </a:cubicBezTo>
                    <a:cubicBezTo>
                      <a:pt x="2566670" y="93980"/>
                      <a:pt x="2575560" y="104140"/>
                      <a:pt x="2586990" y="121920"/>
                    </a:cubicBezTo>
                    <a:cubicBezTo>
                      <a:pt x="2603500" y="147320"/>
                      <a:pt x="2622550" y="193040"/>
                      <a:pt x="2628900" y="222250"/>
                    </a:cubicBezTo>
                    <a:cubicBezTo>
                      <a:pt x="2632710" y="242570"/>
                      <a:pt x="2633980" y="256540"/>
                      <a:pt x="2630170" y="278130"/>
                    </a:cubicBezTo>
                    <a:cubicBezTo>
                      <a:pt x="2625090" y="307340"/>
                      <a:pt x="2612390" y="351790"/>
                      <a:pt x="2593340" y="381000"/>
                    </a:cubicBezTo>
                    <a:cubicBezTo>
                      <a:pt x="2574290" y="410210"/>
                      <a:pt x="2538730" y="439420"/>
                      <a:pt x="2513330" y="455930"/>
                    </a:cubicBezTo>
                    <a:cubicBezTo>
                      <a:pt x="2495550" y="467360"/>
                      <a:pt x="2487930" y="471170"/>
                      <a:pt x="2461260" y="476250"/>
                    </a:cubicBezTo>
                    <a:cubicBezTo>
                      <a:pt x="2386330" y="491490"/>
                      <a:pt x="2162810" y="482600"/>
                      <a:pt x="2021840" y="492760"/>
                    </a:cubicBezTo>
                    <a:cubicBezTo>
                      <a:pt x="1889760" y="502920"/>
                      <a:pt x="1767840" y="513080"/>
                      <a:pt x="1638300" y="535940"/>
                    </a:cubicBezTo>
                    <a:cubicBezTo>
                      <a:pt x="1503680" y="560070"/>
                      <a:pt x="1304290" y="633730"/>
                      <a:pt x="1231900" y="637540"/>
                    </a:cubicBezTo>
                    <a:cubicBezTo>
                      <a:pt x="1205230" y="638810"/>
                      <a:pt x="1197610" y="636270"/>
                      <a:pt x="1177290" y="629920"/>
                    </a:cubicBezTo>
                    <a:cubicBezTo>
                      <a:pt x="1149350" y="621030"/>
                      <a:pt x="1107440" y="601980"/>
                      <a:pt x="1080770" y="577850"/>
                    </a:cubicBezTo>
                    <a:cubicBezTo>
                      <a:pt x="1054100" y="553720"/>
                      <a:pt x="1032510" y="520700"/>
                      <a:pt x="1019810" y="487680"/>
                    </a:cubicBezTo>
                    <a:cubicBezTo>
                      <a:pt x="1007110" y="454660"/>
                      <a:pt x="1003300" y="414020"/>
                      <a:pt x="1008380" y="378460"/>
                    </a:cubicBezTo>
                    <a:cubicBezTo>
                      <a:pt x="1013460" y="342900"/>
                      <a:pt x="1028700" y="306070"/>
                      <a:pt x="1049020" y="276860"/>
                    </a:cubicBezTo>
                    <a:cubicBezTo>
                      <a:pt x="1069340" y="247650"/>
                      <a:pt x="1099820" y="222250"/>
                      <a:pt x="1131570" y="205740"/>
                    </a:cubicBezTo>
                    <a:cubicBezTo>
                      <a:pt x="1163320" y="189230"/>
                      <a:pt x="1184910" y="185420"/>
                      <a:pt x="1238250" y="180340"/>
                    </a:cubicBezTo>
                    <a:cubicBezTo>
                      <a:pt x="1381760" y="165100"/>
                      <a:pt x="1911350" y="176530"/>
                      <a:pt x="2052320" y="204470"/>
                    </a:cubicBezTo>
                    <a:cubicBezTo>
                      <a:pt x="2104390" y="214630"/>
                      <a:pt x="2125980" y="222250"/>
                      <a:pt x="2155190" y="242570"/>
                    </a:cubicBezTo>
                    <a:cubicBezTo>
                      <a:pt x="2184400" y="262890"/>
                      <a:pt x="2212340" y="292100"/>
                      <a:pt x="2228850" y="323850"/>
                    </a:cubicBezTo>
                    <a:cubicBezTo>
                      <a:pt x="2245360" y="355600"/>
                      <a:pt x="2255520" y="394970"/>
                      <a:pt x="2255520" y="430530"/>
                    </a:cubicBezTo>
                    <a:cubicBezTo>
                      <a:pt x="2255520" y="466090"/>
                      <a:pt x="2246630" y="505460"/>
                      <a:pt x="2230120" y="537210"/>
                    </a:cubicBezTo>
                    <a:cubicBezTo>
                      <a:pt x="2213610" y="568960"/>
                      <a:pt x="2188210" y="598170"/>
                      <a:pt x="2159000" y="618490"/>
                    </a:cubicBezTo>
                    <a:cubicBezTo>
                      <a:pt x="2129790" y="638810"/>
                      <a:pt x="2100580" y="651510"/>
                      <a:pt x="2056130" y="659130"/>
                    </a:cubicBezTo>
                    <a:cubicBezTo>
                      <a:pt x="1979930" y="671830"/>
                      <a:pt x="1859280" y="613410"/>
                      <a:pt x="1734820" y="640080"/>
                    </a:cubicBezTo>
                    <a:cubicBezTo>
                      <a:pt x="1535430" y="683260"/>
                      <a:pt x="1186180" y="933450"/>
                      <a:pt x="1003300" y="1023620"/>
                    </a:cubicBezTo>
                    <a:cubicBezTo>
                      <a:pt x="895350" y="1076960"/>
                      <a:pt x="833120" y="1121410"/>
                      <a:pt x="741680" y="1144270"/>
                    </a:cubicBezTo>
                    <a:cubicBezTo>
                      <a:pt x="650240" y="1167130"/>
                      <a:pt x="454660" y="1143000"/>
                      <a:pt x="452120" y="1162050"/>
                    </a:cubicBezTo>
                    <a:cubicBezTo>
                      <a:pt x="449580" y="1179830"/>
                      <a:pt x="605790" y="1220470"/>
                      <a:pt x="708660" y="1252220"/>
                    </a:cubicBezTo>
                    <a:cubicBezTo>
                      <a:pt x="861060" y="1299210"/>
                      <a:pt x="1098550" y="1357630"/>
                      <a:pt x="1283970" y="1403350"/>
                    </a:cubicBezTo>
                    <a:cubicBezTo>
                      <a:pt x="1456690" y="1445260"/>
                      <a:pt x="1640840" y="1468120"/>
                      <a:pt x="1785620" y="1516380"/>
                    </a:cubicBezTo>
                    <a:cubicBezTo>
                      <a:pt x="1902460" y="1554480"/>
                      <a:pt x="2015490" y="1626870"/>
                      <a:pt x="2092960" y="1652270"/>
                    </a:cubicBezTo>
                    <a:cubicBezTo>
                      <a:pt x="2137410" y="1667510"/>
                      <a:pt x="2167890" y="1661160"/>
                      <a:pt x="2199640" y="1677670"/>
                    </a:cubicBezTo>
                    <a:cubicBezTo>
                      <a:pt x="2231390" y="1694180"/>
                      <a:pt x="2260600" y="1722120"/>
                      <a:pt x="2280920" y="1751330"/>
                    </a:cubicBezTo>
                    <a:cubicBezTo>
                      <a:pt x="2301240" y="1780540"/>
                      <a:pt x="2315210" y="1823720"/>
                      <a:pt x="2320290" y="1852930"/>
                    </a:cubicBezTo>
                    <a:cubicBezTo>
                      <a:pt x="2324100" y="1873250"/>
                      <a:pt x="2324100" y="1887220"/>
                      <a:pt x="2320290" y="1907540"/>
                    </a:cubicBezTo>
                    <a:cubicBezTo>
                      <a:pt x="2315210" y="1936750"/>
                      <a:pt x="2296160" y="1985010"/>
                      <a:pt x="2280920" y="2010410"/>
                    </a:cubicBezTo>
                    <a:cubicBezTo>
                      <a:pt x="2269490" y="2028190"/>
                      <a:pt x="2260600" y="2039620"/>
                      <a:pt x="2244090" y="2052320"/>
                    </a:cubicBezTo>
                    <a:cubicBezTo>
                      <a:pt x="2221230" y="2071370"/>
                      <a:pt x="2185670" y="2091690"/>
                      <a:pt x="2147570" y="2103120"/>
                    </a:cubicBezTo>
                    <a:cubicBezTo>
                      <a:pt x="2101850" y="2117090"/>
                      <a:pt x="2059940" y="2118360"/>
                      <a:pt x="1983740" y="2123440"/>
                    </a:cubicBezTo>
                    <a:cubicBezTo>
                      <a:pt x="1804670" y="2133600"/>
                      <a:pt x="1236980" y="2150110"/>
                      <a:pt x="1088390" y="2119630"/>
                    </a:cubicBezTo>
                    <a:cubicBezTo>
                      <a:pt x="1036320" y="2109470"/>
                      <a:pt x="1016000" y="2098040"/>
                      <a:pt x="988060" y="2076450"/>
                    </a:cubicBezTo>
                    <a:cubicBezTo>
                      <a:pt x="960120" y="2054860"/>
                      <a:pt x="933450" y="2018030"/>
                      <a:pt x="919480" y="1991360"/>
                    </a:cubicBezTo>
                    <a:cubicBezTo>
                      <a:pt x="909320" y="1972310"/>
                      <a:pt x="904240" y="1959610"/>
                      <a:pt x="901700" y="1938020"/>
                    </a:cubicBezTo>
                    <a:cubicBezTo>
                      <a:pt x="897890" y="1908810"/>
                      <a:pt x="900430" y="1858010"/>
                      <a:pt x="906780" y="1828800"/>
                    </a:cubicBezTo>
                    <a:cubicBezTo>
                      <a:pt x="911860" y="1808480"/>
                      <a:pt x="916940" y="1795780"/>
                      <a:pt x="928370" y="1778000"/>
                    </a:cubicBezTo>
                    <a:cubicBezTo>
                      <a:pt x="944880" y="1753870"/>
                      <a:pt x="980440" y="1718310"/>
                      <a:pt x="1004570" y="1700530"/>
                    </a:cubicBezTo>
                    <a:cubicBezTo>
                      <a:pt x="1022350" y="1687830"/>
                      <a:pt x="1027430" y="1684020"/>
                      <a:pt x="1055370" y="1676400"/>
                    </a:cubicBezTo>
                    <a:cubicBezTo>
                      <a:pt x="1148080" y="1649730"/>
                      <a:pt x="1511300" y="1609090"/>
                      <a:pt x="1697990" y="1595120"/>
                    </a:cubicBezTo>
                    <a:cubicBezTo>
                      <a:pt x="1841500" y="1584960"/>
                      <a:pt x="1991360" y="1595120"/>
                      <a:pt x="2080260" y="1587500"/>
                    </a:cubicBezTo>
                    <a:cubicBezTo>
                      <a:pt x="2127250" y="1583690"/>
                      <a:pt x="2152650" y="1568450"/>
                      <a:pt x="2188210" y="1572260"/>
                    </a:cubicBezTo>
                    <a:cubicBezTo>
                      <a:pt x="2223770" y="1576070"/>
                      <a:pt x="2261870" y="1590040"/>
                      <a:pt x="2291080" y="1610360"/>
                    </a:cubicBezTo>
                    <a:cubicBezTo>
                      <a:pt x="2320290" y="1629410"/>
                      <a:pt x="2349500" y="1664970"/>
                      <a:pt x="2364740" y="1690370"/>
                    </a:cubicBezTo>
                    <a:cubicBezTo>
                      <a:pt x="2376170" y="1708150"/>
                      <a:pt x="2381250" y="1720850"/>
                      <a:pt x="2385060" y="1741170"/>
                    </a:cubicBezTo>
                    <a:cubicBezTo>
                      <a:pt x="2391410" y="1770380"/>
                      <a:pt x="2395220" y="1816100"/>
                      <a:pt x="2387600" y="1850390"/>
                    </a:cubicBezTo>
                    <a:cubicBezTo>
                      <a:pt x="2379980" y="1884680"/>
                      <a:pt x="2360930" y="1921510"/>
                      <a:pt x="2338070" y="1948180"/>
                    </a:cubicBezTo>
                    <a:cubicBezTo>
                      <a:pt x="2315210" y="1974850"/>
                      <a:pt x="2283460" y="1995170"/>
                      <a:pt x="2249170" y="2012950"/>
                    </a:cubicBezTo>
                    <a:cubicBezTo>
                      <a:pt x="2209800" y="2033270"/>
                      <a:pt x="2166620" y="2044700"/>
                      <a:pt x="2110740" y="2057400"/>
                    </a:cubicBezTo>
                    <a:cubicBezTo>
                      <a:pt x="2032000" y="2075180"/>
                      <a:pt x="1941830" y="2090420"/>
                      <a:pt x="1818640" y="2098040"/>
                    </a:cubicBezTo>
                    <a:cubicBezTo>
                      <a:pt x="1606550" y="2112010"/>
                      <a:pt x="1064260" y="2096770"/>
                      <a:pt x="947420" y="2090420"/>
                    </a:cubicBezTo>
                    <a:cubicBezTo>
                      <a:pt x="918210" y="2089150"/>
                      <a:pt x="913130" y="2091690"/>
                      <a:pt x="892810" y="2085340"/>
                    </a:cubicBezTo>
                    <a:cubicBezTo>
                      <a:pt x="863600" y="2077720"/>
                      <a:pt x="821690" y="2058670"/>
                      <a:pt x="795020" y="2035810"/>
                    </a:cubicBezTo>
                    <a:cubicBezTo>
                      <a:pt x="768350" y="2012950"/>
                      <a:pt x="744220" y="1973580"/>
                      <a:pt x="731520" y="1946910"/>
                    </a:cubicBezTo>
                    <a:cubicBezTo>
                      <a:pt x="722630" y="1927860"/>
                      <a:pt x="720090" y="1911350"/>
                      <a:pt x="717550" y="1893570"/>
                    </a:cubicBezTo>
                    <a:cubicBezTo>
                      <a:pt x="715010" y="1875790"/>
                      <a:pt x="712470" y="1859280"/>
                      <a:pt x="716280" y="1838960"/>
                    </a:cubicBezTo>
                    <a:cubicBezTo>
                      <a:pt x="721360" y="1809750"/>
                      <a:pt x="737870" y="1761490"/>
                      <a:pt x="753110" y="1736090"/>
                    </a:cubicBezTo>
                    <a:cubicBezTo>
                      <a:pt x="764540" y="1718310"/>
                      <a:pt x="773430" y="1706880"/>
                      <a:pt x="789940" y="1694180"/>
                    </a:cubicBezTo>
                    <a:cubicBezTo>
                      <a:pt x="810260" y="1676400"/>
                      <a:pt x="834390" y="1662430"/>
                      <a:pt x="871220" y="1645920"/>
                    </a:cubicBezTo>
                    <a:cubicBezTo>
                      <a:pt x="935990" y="1616710"/>
                      <a:pt x="1064260" y="1579880"/>
                      <a:pt x="1156970" y="1553210"/>
                    </a:cubicBezTo>
                    <a:cubicBezTo>
                      <a:pt x="1243330" y="1529080"/>
                      <a:pt x="1325880" y="1507490"/>
                      <a:pt x="1407160" y="1489710"/>
                    </a:cubicBezTo>
                    <a:cubicBezTo>
                      <a:pt x="1484630" y="1473200"/>
                      <a:pt x="1537970" y="1460500"/>
                      <a:pt x="1634490" y="1451610"/>
                    </a:cubicBezTo>
                    <a:cubicBezTo>
                      <a:pt x="1802130" y="1435100"/>
                      <a:pt x="2199640" y="1419860"/>
                      <a:pt x="2329180" y="1435100"/>
                    </a:cubicBezTo>
                    <a:cubicBezTo>
                      <a:pt x="2381250" y="1441450"/>
                      <a:pt x="2404110" y="1446530"/>
                      <a:pt x="2435860" y="1463040"/>
                    </a:cubicBezTo>
                    <a:cubicBezTo>
                      <a:pt x="2467610" y="1479550"/>
                      <a:pt x="2496820" y="1506220"/>
                      <a:pt x="2517140" y="1535430"/>
                    </a:cubicBezTo>
                    <a:cubicBezTo>
                      <a:pt x="2537460" y="1564640"/>
                      <a:pt x="2551430" y="1602740"/>
                      <a:pt x="2555240" y="1638300"/>
                    </a:cubicBezTo>
                    <a:cubicBezTo>
                      <a:pt x="2559050" y="1673860"/>
                      <a:pt x="2553970" y="1714500"/>
                      <a:pt x="2541270" y="1747520"/>
                    </a:cubicBezTo>
                    <a:cubicBezTo>
                      <a:pt x="2528570" y="1780540"/>
                      <a:pt x="2504440" y="1813560"/>
                      <a:pt x="2477770" y="1836420"/>
                    </a:cubicBezTo>
                    <a:cubicBezTo>
                      <a:pt x="2451100" y="1859280"/>
                      <a:pt x="2425700" y="1875790"/>
                      <a:pt x="2379980" y="1887220"/>
                    </a:cubicBezTo>
                    <a:cubicBezTo>
                      <a:pt x="2289810" y="1910080"/>
                      <a:pt x="2108200" y="1892300"/>
                      <a:pt x="1955800" y="1889760"/>
                    </a:cubicBezTo>
                    <a:cubicBezTo>
                      <a:pt x="1779270" y="1887220"/>
                      <a:pt x="1578610" y="1884680"/>
                      <a:pt x="1385570" y="1870710"/>
                    </a:cubicBezTo>
                    <a:cubicBezTo>
                      <a:pt x="1183640" y="1856740"/>
                      <a:pt x="944880" y="1837690"/>
                      <a:pt x="768350" y="1805940"/>
                    </a:cubicBezTo>
                    <a:cubicBezTo>
                      <a:pt x="632460" y="1781810"/>
                      <a:pt x="487680" y="1752600"/>
                      <a:pt x="414020" y="1713230"/>
                    </a:cubicBezTo>
                    <a:cubicBezTo>
                      <a:pt x="373380" y="1691640"/>
                      <a:pt x="353060" y="1668780"/>
                      <a:pt x="332740" y="1639570"/>
                    </a:cubicBezTo>
                    <a:cubicBezTo>
                      <a:pt x="312420" y="1610360"/>
                      <a:pt x="298450" y="1573530"/>
                      <a:pt x="294640" y="1537970"/>
                    </a:cubicBezTo>
                    <a:cubicBezTo>
                      <a:pt x="290830" y="1502410"/>
                      <a:pt x="294640" y="1461770"/>
                      <a:pt x="307340" y="1428750"/>
                    </a:cubicBezTo>
                    <a:cubicBezTo>
                      <a:pt x="320040" y="1395730"/>
                      <a:pt x="344170" y="1362710"/>
                      <a:pt x="370840" y="1339850"/>
                    </a:cubicBezTo>
                    <a:cubicBezTo>
                      <a:pt x="397510" y="1316990"/>
                      <a:pt x="415290" y="1301750"/>
                      <a:pt x="467360" y="1289050"/>
                    </a:cubicBezTo>
                    <a:cubicBezTo>
                      <a:pt x="628650" y="1249680"/>
                      <a:pt x="1201420" y="1280160"/>
                      <a:pt x="1522730" y="1289050"/>
                    </a:cubicBezTo>
                    <a:cubicBezTo>
                      <a:pt x="1794510" y="1296670"/>
                      <a:pt x="2139950" y="1301750"/>
                      <a:pt x="2274570" y="1328420"/>
                    </a:cubicBezTo>
                    <a:cubicBezTo>
                      <a:pt x="2325370" y="1338580"/>
                      <a:pt x="2348230" y="1346200"/>
                      <a:pt x="2377440" y="1365250"/>
                    </a:cubicBezTo>
                    <a:cubicBezTo>
                      <a:pt x="2406650" y="1385570"/>
                      <a:pt x="2434590" y="1414780"/>
                      <a:pt x="2451100" y="1446530"/>
                    </a:cubicBezTo>
                    <a:cubicBezTo>
                      <a:pt x="2467610" y="1477010"/>
                      <a:pt x="2479040" y="1516380"/>
                      <a:pt x="2479040" y="1551940"/>
                    </a:cubicBezTo>
                    <a:cubicBezTo>
                      <a:pt x="2479040" y="1587500"/>
                      <a:pt x="2470150" y="1626870"/>
                      <a:pt x="2453640" y="1658620"/>
                    </a:cubicBezTo>
                    <a:cubicBezTo>
                      <a:pt x="2437130" y="1690370"/>
                      <a:pt x="2411730" y="1720850"/>
                      <a:pt x="2382520" y="1741170"/>
                    </a:cubicBezTo>
                    <a:cubicBezTo>
                      <a:pt x="2353310" y="1761490"/>
                      <a:pt x="2332990" y="1774190"/>
                      <a:pt x="2280920" y="1781810"/>
                    </a:cubicBezTo>
                    <a:cubicBezTo>
                      <a:pt x="2124710" y="1805940"/>
                      <a:pt x="1551940" y="1729740"/>
                      <a:pt x="1315720" y="1703070"/>
                    </a:cubicBezTo>
                    <a:cubicBezTo>
                      <a:pt x="1177290" y="1687830"/>
                      <a:pt x="1090930" y="1681480"/>
                      <a:pt x="989330" y="1654810"/>
                    </a:cubicBezTo>
                    <a:cubicBezTo>
                      <a:pt x="895350" y="1630680"/>
                      <a:pt x="795020" y="1563370"/>
                      <a:pt x="725170" y="1554480"/>
                    </a:cubicBezTo>
                    <a:cubicBezTo>
                      <a:pt x="681990" y="1549400"/>
                      <a:pt x="652780" y="1570990"/>
                      <a:pt x="617220" y="1567180"/>
                    </a:cubicBezTo>
                    <a:cubicBezTo>
                      <a:pt x="581660" y="1563370"/>
                      <a:pt x="543560" y="1548130"/>
                      <a:pt x="514350" y="1527810"/>
                    </a:cubicBezTo>
                    <a:cubicBezTo>
                      <a:pt x="485140" y="1507490"/>
                      <a:pt x="457200" y="1470660"/>
                      <a:pt x="441960" y="1445260"/>
                    </a:cubicBezTo>
                    <a:cubicBezTo>
                      <a:pt x="431800" y="1427480"/>
                      <a:pt x="426720" y="1414780"/>
                      <a:pt x="422910" y="1394460"/>
                    </a:cubicBezTo>
                    <a:cubicBezTo>
                      <a:pt x="417830" y="1365250"/>
                      <a:pt x="415290" y="1318260"/>
                      <a:pt x="424180" y="1283970"/>
                    </a:cubicBezTo>
                    <a:cubicBezTo>
                      <a:pt x="433070" y="1249680"/>
                      <a:pt x="450850" y="1214120"/>
                      <a:pt x="474980" y="1187450"/>
                    </a:cubicBezTo>
                    <a:cubicBezTo>
                      <a:pt x="497840" y="1160780"/>
                      <a:pt x="530860" y="1144270"/>
                      <a:pt x="565150" y="1126490"/>
                    </a:cubicBezTo>
                    <a:cubicBezTo>
                      <a:pt x="603250" y="1106170"/>
                      <a:pt x="641350" y="1084580"/>
                      <a:pt x="695960" y="1071880"/>
                    </a:cubicBezTo>
                    <a:cubicBezTo>
                      <a:pt x="778510" y="1051560"/>
                      <a:pt x="887730" y="1052830"/>
                      <a:pt x="1019810" y="1045210"/>
                    </a:cubicBezTo>
                    <a:cubicBezTo>
                      <a:pt x="1228090" y="1032510"/>
                      <a:pt x="1629410" y="1029970"/>
                      <a:pt x="1824990" y="1012190"/>
                    </a:cubicBezTo>
                    <a:cubicBezTo>
                      <a:pt x="1938020" y="1002030"/>
                      <a:pt x="2021840" y="970280"/>
                      <a:pt x="2090420" y="974090"/>
                    </a:cubicBezTo>
                    <a:cubicBezTo>
                      <a:pt x="2133600" y="976630"/>
                      <a:pt x="2164080" y="984250"/>
                      <a:pt x="2195830" y="1000760"/>
                    </a:cubicBezTo>
                    <a:cubicBezTo>
                      <a:pt x="2227580" y="1017270"/>
                      <a:pt x="2258060" y="1043940"/>
                      <a:pt x="2278380" y="1073150"/>
                    </a:cubicBezTo>
                    <a:cubicBezTo>
                      <a:pt x="2298700" y="1102360"/>
                      <a:pt x="2312670" y="1140460"/>
                      <a:pt x="2316480" y="1176020"/>
                    </a:cubicBezTo>
                    <a:cubicBezTo>
                      <a:pt x="2320290" y="1211580"/>
                      <a:pt x="2316480" y="1250950"/>
                      <a:pt x="2303780" y="1283970"/>
                    </a:cubicBezTo>
                    <a:cubicBezTo>
                      <a:pt x="2291080" y="1316990"/>
                      <a:pt x="2268220" y="1350010"/>
                      <a:pt x="2241550" y="1374140"/>
                    </a:cubicBezTo>
                    <a:cubicBezTo>
                      <a:pt x="2214880" y="1397000"/>
                      <a:pt x="2197100" y="1412240"/>
                      <a:pt x="2145030" y="1424940"/>
                    </a:cubicBezTo>
                    <a:cubicBezTo>
                      <a:pt x="1974850" y="1466850"/>
                      <a:pt x="1289050" y="1437640"/>
                      <a:pt x="995680" y="1424940"/>
                    </a:cubicBezTo>
                    <a:cubicBezTo>
                      <a:pt x="812800" y="1417320"/>
                      <a:pt x="687070" y="1440180"/>
                      <a:pt x="552450" y="1388110"/>
                    </a:cubicBezTo>
                    <a:cubicBezTo>
                      <a:pt x="412750" y="1333500"/>
                      <a:pt x="204470" y="1209040"/>
                      <a:pt x="173990" y="1097280"/>
                    </a:cubicBezTo>
                    <a:cubicBezTo>
                      <a:pt x="148590" y="1004570"/>
                      <a:pt x="232410" y="871220"/>
                      <a:pt x="297180" y="787400"/>
                    </a:cubicBezTo>
                    <a:cubicBezTo>
                      <a:pt x="360680" y="704850"/>
                      <a:pt x="463550" y="645160"/>
                      <a:pt x="556260" y="598170"/>
                    </a:cubicBezTo>
                    <a:cubicBezTo>
                      <a:pt x="645160" y="553720"/>
                      <a:pt x="731520" y="535940"/>
                      <a:pt x="840740" y="509270"/>
                    </a:cubicBezTo>
                    <a:cubicBezTo>
                      <a:pt x="982980" y="473710"/>
                      <a:pt x="1154430" y="441960"/>
                      <a:pt x="1338580" y="416560"/>
                    </a:cubicBezTo>
                    <a:cubicBezTo>
                      <a:pt x="1567180" y="386080"/>
                      <a:pt x="1903730" y="360680"/>
                      <a:pt x="2108200" y="351790"/>
                    </a:cubicBezTo>
                    <a:cubicBezTo>
                      <a:pt x="2242820" y="345440"/>
                      <a:pt x="2364740" y="337820"/>
                      <a:pt x="2444750" y="350520"/>
                    </a:cubicBezTo>
                    <a:cubicBezTo>
                      <a:pt x="2490470" y="358140"/>
                      <a:pt x="2518410" y="365760"/>
                      <a:pt x="2548890" y="384810"/>
                    </a:cubicBezTo>
                    <a:cubicBezTo>
                      <a:pt x="2578100" y="403860"/>
                      <a:pt x="2607310" y="439420"/>
                      <a:pt x="2623820" y="464820"/>
                    </a:cubicBezTo>
                    <a:cubicBezTo>
                      <a:pt x="2635250" y="482600"/>
                      <a:pt x="2640330" y="495300"/>
                      <a:pt x="2645410" y="515620"/>
                    </a:cubicBezTo>
                    <a:cubicBezTo>
                      <a:pt x="2651760" y="544830"/>
                      <a:pt x="2656840" y="590550"/>
                      <a:pt x="2649220" y="624840"/>
                    </a:cubicBezTo>
                    <a:cubicBezTo>
                      <a:pt x="2641600" y="659130"/>
                      <a:pt x="2623820" y="695960"/>
                      <a:pt x="2600960" y="722630"/>
                    </a:cubicBezTo>
                    <a:cubicBezTo>
                      <a:pt x="2578100" y="750570"/>
                      <a:pt x="2546350" y="772160"/>
                      <a:pt x="2513330" y="788670"/>
                    </a:cubicBezTo>
                    <a:cubicBezTo>
                      <a:pt x="2477770" y="806450"/>
                      <a:pt x="2439670" y="815340"/>
                      <a:pt x="2391410" y="824230"/>
                    </a:cubicBezTo>
                    <a:cubicBezTo>
                      <a:pt x="2324100" y="835660"/>
                      <a:pt x="2255520" y="838200"/>
                      <a:pt x="2147570" y="842010"/>
                    </a:cubicBezTo>
                    <a:cubicBezTo>
                      <a:pt x="1934210" y="848360"/>
                      <a:pt x="1427480" y="836930"/>
                      <a:pt x="1197610" y="829310"/>
                    </a:cubicBezTo>
                    <a:cubicBezTo>
                      <a:pt x="1065530" y="824230"/>
                      <a:pt x="994410" y="829310"/>
                      <a:pt x="886460" y="811530"/>
                    </a:cubicBezTo>
                    <a:cubicBezTo>
                      <a:pt x="765810" y="792480"/>
                      <a:pt x="596900" y="717550"/>
                      <a:pt x="508000" y="709930"/>
                    </a:cubicBezTo>
                    <a:cubicBezTo>
                      <a:pt x="461010" y="706120"/>
                      <a:pt x="427990" y="721360"/>
                      <a:pt x="398780" y="718820"/>
                    </a:cubicBezTo>
                    <a:cubicBezTo>
                      <a:pt x="377190" y="717550"/>
                      <a:pt x="364490" y="713740"/>
                      <a:pt x="345440" y="704850"/>
                    </a:cubicBezTo>
                    <a:cubicBezTo>
                      <a:pt x="318770" y="692150"/>
                      <a:pt x="280670" y="666750"/>
                      <a:pt x="257810" y="638810"/>
                    </a:cubicBezTo>
                    <a:cubicBezTo>
                      <a:pt x="234950" y="612140"/>
                      <a:pt x="217170" y="575310"/>
                      <a:pt x="209550" y="541020"/>
                    </a:cubicBezTo>
                    <a:cubicBezTo>
                      <a:pt x="201930" y="506730"/>
                      <a:pt x="207010" y="461010"/>
                      <a:pt x="213360" y="431800"/>
                    </a:cubicBezTo>
                    <a:cubicBezTo>
                      <a:pt x="218440" y="411480"/>
                      <a:pt x="223520" y="398780"/>
                      <a:pt x="234950" y="381000"/>
                    </a:cubicBezTo>
                    <a:cubicBezTo>
                      <a:pt x="251460" y="355600"/>
                      <a:pt x="273050" y="325120"/>
                      <a:pt x="309880" y="300990"/>
                    </a:cubicBezTo>
                    <a:cubicBezTo>
                      <a:pt x="369570" y="261620"/>
                      <a:pt x="467360" y="226060"/>
                      <a:pt x="580390" y="204470"/>
                    </a:cubicBezTo>
                    <a:cubicBezTo>
                      <a:pt x="755650" y="171450"/>
                      <a:pt x="1076960" y="195580"/>
                      <a:pt x="1272540" y="181610"/>
                    </a:cubicBezTo>
                    <a:cubicBezTo>
                      <a:pt x="1417320" y="171450"/>
                      <a:pt x="1531620" y="162560"/>
                      <a:pt x="1648460" y="138430"/>
                    </a:cubicBezTo>
                    <a:cubicBezTo>
                      <a:pt x="1755140" y="116840"/>
                      <a:pt x="1873250" y="50800"/>
                      <a:pt x="1946910" y="50800"/>
                    </a:cubicBezTo>
                    <a:cubicBezTo>
                      <a:pt x="1991360" y="50800"/>
                      <a:pt x="2021840" y="63500"/>
                      <a:pt x="2052320" y="81280"/>
                    </a:cubicBezTo>
                    <a:cubicBezTo>
                      <a:pt x="2082800" y="99060"/>
                      <a:pt x="2112010" y="127000"/>
                      <a:pt x="2131060" y="156210"/>
                    </a:cubicBezTo>
                    <a:cubicBezTo>
                      <a:pt x="2150110" y="185420"/>
                      <a:pt x="2162810" y="223520"/>
                      <a:pt x="2166620" y="259080"/>
                    </a:cubicBezTo>
                    <a:cubicBezTo>
                      <a:pt x="2170430" y="294640"/>
                      <a:pt x="2164080" y="334010"/>
                      <a:pt x="2150110" y="367030"/>
                    </a:cubicBezTo>
                    <a:cubicBezTo>
                      <a:pt x="2136140" y="400050"/>
                      <a:pt x="2112010" y="433070"/>
                      <a:pt x="2085340" y="455930"/>
                    </a:cubicBezTo>
                    <a:cubicBezTo>
                      <a:pt x="2058670" y="478790"/>
                      <a:pt x="2016760" y="495300"/>
                      <a:pt x="1987550" y="502920"/>
                    </a:cubicBezTo>
                    <a:cubicBezTo>
                      <a:pt x="1967230" y="508000"/>
                      <a:pt x="1959610" y="508000"/>
                      <a:pt x="1931670" y="508000"/>
                    </a:cubicBezTo>
                    <a:cubicBezTo>
                      <a:pt x="1849120" y="509270"/>
                      <a:pt x="1623060" y="486410"/>
                      <a:pt x="1437640" y="478790"/>
                    </a:cubicBezTo>
                    <a:cubicBezTo>
                      <a:pt x="1200150" y="469900"/>
                      <a:pt x="736600" y="581660"/>
                      <a:pt x="623570" y="462280"/>
                    </a:cubicBezTo>
                    <a:cubicBezTo>
                      <a:pt x="538480" y="372110"/>
                      <a:pt x="637540" y="0"/>
                      <a:pt x="637540" y="0"/>
                    </a:cubicBezTo>
                  </a:path>
                </a:pathLst>
              </a:custGeom>
              <a:solidFill>
                <a:srgbClr val="FFFBFB">
                  <a:alpha val="49804"/>
                </a:srgbClr>
              </a:solidFill>
              <a:ln cap="sq">
                <a:noFill/>
                <a:prstDash val="solid"/>
                <a:miter/>
              </a:ln>
            </p:spPr>
          </p:sp>
        </p:grpSp>
        <p:grpSp>
          <p:nvGrpSpPr>
            <p:cNvPr name="Group 9" id="9"/>
            <p:cNvGrpSpPr/>
            <p:nvPr/>
          </p:nvGrpSpPr>
          <p:grpSpPr>
            <a:xfrm rot="0">
              <a:off x="283002" y="123733"/>
              <a:ext cx="2189007" cy="1904868"/>
              <a:chOff x="0" y="0"/>
              <a:chExt cx="2446020" cy="2128520"/>
            </a:xfrm>
          </p:grpSpPr>
          <p:sp>
            <p:nvSpPr>
              <p:cNvPr name="Freeform 10" id="10"/>
              <p:cNvSpPr/>
              <p:nvPr/>
            </p:nvSpPr>
            <p:spPr>
              <a:xfrm flipH="false" flipV="false" rot="0">
                <a:off x="49530" y="-21590"/>
                <a:ext cx="2350770" cy="2128520"/>
              </a:xfrm>
              <a:custGeom>
                <a:avLst/>
                <a:gdLst/>
                <a:ahLst/>
                <a:cxnLst/>
                <a:rect r="r" b="b" t="t" l="l"/>
                <a:pathLst>
                  <a:path h="2128520" w="2350770">
                    <a:moveTo>
                      <a:pt x="1955800" y="657860"/>
                    </a:moveTo>
                    <a:cubicBezTo>
                      <a:pt x="171450" y="650240"/>
                      <a:pt x="148590" y="643890"/>
                      <a:pt x="121920" y="631190"/>
                    </a:cubicBezTo>
                    <a:cubicBezTo>
                      <a:pt x="102870" y="622300"/>
                      <a:pt x="91440" y="614680"/>
                      <a:pt x="76200" y="599440"/>
                    </a:cubicBezTo>
                    <a:cubicBezTo>
                      <a:pt x="54610" y="577850"/>
                      <a:pt x="26670" y="542290"/>
                      <a:pt x="13970" y="509270"/>
                    </a:cubicBezTo>
                    <a:cubicBezTo>
                      <a:pt x="1270" y="476250"/>
                      <a:pt x="0" y="430530"/>
                      <a:pt x="1270" y="401320"/>
                    </a:cubicBezTo>
                    <a:cubicBezTo>
                      <a:pt x="2540" y="379730"/>
                      <a:pt x="5080" y="367030"/>
                      <a:pt x="13970" y="347980"/>
                    </a:cubicBezTo>
                    <a:cubicBezTo>
                      <a:pt x="26670" y="321310"/>
                      <a:pt x="54610" y="279400"/>
                      <a:pt x="76200" y="257810"/>
                    </a:cubicBezTo>
                    <a:cubicBezTo>
                      <a:pt x="91440" y="242570"/>
                      <a:pt x="102870" y="234950"/>
                      <a:pt x="121920" y="226060"/>
                    </a:cubicBezTo>
                    <a:cubicBezTo>
                      <a:pt x="148590" y="213360"/>
                      <a:pt x="173990" y="207010"/>
                      <a:pt x="228600" y="200660"/>
                    </a:cubicBezTo>
                    <a:cubicBezTo>
                      <a:pt x="405130" y="180340"/>
                      <a:pt x="1045210" y="222250"/>
                      <a:pt x="1358900" y="200660"/>
                    </a:cubicBezTo>
                    <a:cubicBezTo>
                      <a:pt x="1583690" y="185420"/>
                      <a:pt x="1795780" y="144780"/>
                      <a:pt x="1935480" y="120650"/>
                    </a:cubicBezTo>
                    <a:cubicBezTo>
                      <a:pt x="2016760" y="106680"/>
                      <a:pt x="2071370" y="78740"/>
                      <a:pt x="2125980" y="80010"/>
                    </a:cubicBezTo>
                    <a:cubicBezTo>
                      <a:pt x="2166620" y="81280"/>
                      <a:pt x="2200910" y="91440"/>
                      <a:pt x="2231390" y="109220"/>
                    </a:cubicBezTo>
                    <a:cubicBezTo>
                      <a:pt x="2261870" y="127000"/>
                      <a:pt x="2293620" y="160020"/>
                      <a:pt x="2311400" y="184150"/>
                    </a:cubicBezTo>
                    <a:cubicBezTo>
                      <a:pt x="2324100" y="200660"/>
                      <a:pt x="2330450" y="213360"/>
                      <a:pt x="2335530" y="233680"/>
                    </a:cubicBezTo>
                    <a:cubicBezTo>
                      <a:pt x="2343150" y="262890"/>
                      <a:pt x="2350770" y="307340"/>
                      <a:pt x="2345690" y="342900"/>
                    </a:cubicBezTo>
                    <a:cubicBezTo>
                      <a:pt x="2340610" y="378460"/>
                      <a:pt x="2325370" y="415290"/>
                      <a:pt x="2303780" y="444500"/>
                    </a:cubicBezTo>
                    <a:cubicBezTo>
                      <a:pt x="2283460" y="472440"/>
                      <a:pt x="2245360" y="500380"/>
                      <a:pt x="2219960" y="514350"/>
                    </a:cubicBezTo>
                    <a:cubicBezTo>
                      <a:pt x="2202180" y="524510"/>
                      <a:pt x="2198370" y="527050"/>
                      <a:pt x="2167890" y="532130"/>
                    </a:cubicBezTo>
                    <a:cubicBezTo>
                      <a:pt x="1996440" y="560070"/>
                      <a:pt x="637540" y="558800"/>
                      <a:pt x="406400" y="529590"/>
                    </a:cubicBezTo>
                    <a:cubicBezTo>
                      <a:pt x="349250" y="521970"/>
                      <a:pt x="331470" y="519430"/>
                      <a:pt x="299720" y="502920"/>
                    </a:cubicBezTo>
                    <a:cubicBezTo>
                      <a:pt x="267970" y="486410"/>
                      <a:pt x="238760" y="459740"/>
                      <a:pt x="218440" y="430530"/>
                    </a:cubicBezTo>
                    <a:cubicBezTo>
                      <a:pt x="198120" y="401320"/>
                      <a:pt x="184150" y="356870"/>
                      <a:pt x="179070" y="327660"/>
                    </a:cubicBezTo>
                    <a:cubicBezTo>
                      <a:pt x="175260" y="307340"/>
                      <a:pt x="175260" y="293370"/>
                      <a:pt x="179070" y="273050"/>
                    </a:cubicBezTo>
                    <a:cubicBezTo>
                      <a:pt x="184150" y="243840"/>
                      <a:pt x="198120" y="199390"/>
                      <a:pt x="218440" y="170180"/>
                    </a:cubicBezTo>
                    <a:cubicBezTo>
                      <a:pt x="238760" y="140970"/>
                      <a:pt x="267970" y="114300"/>
                      <a:pt x="299720" y="97790"/>
                    </a:cubicBezTo>
                    <a:cubicBezTo>
                      <a:pt x="331470" y="81280"/>
                      <a:pt x="350520" y="78740"/>
                      <a:pt x="406400" y="72390"/>
                    </a:cubicBezTo>
                    <a:cubicBezTo>
                      <a:pt x="590550" y="50800"/>
                      <a:pt x="1299210" y="62230"/>
                      <a:pt x="1615440" y="72390"/>
                    </a:cubicBezTo>
                    <a:cubicBezTo>
                      <a:pt x="1819910" y="78740"/>
                      <a:pt x="2021840" y="76200"/>
                      <a:pt x="2120900" y="106680"/>
                    </a:cubicBezTo>
                    <a:cubicBezTo>
                      <a:pt x="2166620" y="120650"/>
                      <a:pt x="2189480" y="137160"/>
                      <a:pt x="2214880" y="161290"/>
                    </a:cubicBezTo>
                    <a:cubicBezTo>
                      <a:pt x="2240280" y="185420"/>
                      <a:pt x="2261870" y="219710"/>
                      <a:pt x="2273300" y="254000"/>
                    </a:cubicBezTo>
                    <a:cubicBezTo>
                      <a:pt x="2284730" y="287020"/>
                      <a:pt x="2283460" y="334010"/>
                      <a:pt x="2280920" y="363220"/>
                    </a:cubicBezTo>
                    <a:cubicBezTo>
                      <a:pt x="2278380" y="384810"/>
                      <a:pt x="2273300" y="400050"/>
                      <a:pt x="2265680" y="416560"/>
                    </a:cubicBezTo>
                    <a:cubicBezTo>
                      <a:pt x="2258060" y="433070"/>
                      <a:pt x="2251710" y="448310"/>
                      <a:pt x="2237740" y="463550"/>
                    </a:cubicBezTo>
                    <a:cubicBezTo>
                      <a:pt x="2218690" y="486410"/>
                      <a:pt x="2195830" y="511810"/>
                      <a:pt x="2152650" y="532130"/>
                    </a:cubicBezTo>
                    <a:cubicBezTo>
                      <a:pt x="2061210" y="574040"/>
                      <a:pt x="1854200" y="585470"/>
                      <a:pt x="1678940" y="623570"/>
                    </a:cubicBezTo>
                    <a:cubicBezTo>
                      <a:pt x="1457960" y="671830"/>
                      <a:pt x="1125220" y="749300"/>
                      <a:pt x="933450" y="807720"/>
                    </a:cubicBezTo>
                    <a:cubicBezTo>
                      <a:pt x="810260" y="844550"/>
                      <a:pt x="641350" y="887730"/>
                      <a:pt x="633730" y="915670"/>
                    </a:cubicBezTo>
                    <a:cubicBezTo>
                      <a:pt x="631190" y="924560"/>
                      <a:pt x="656590" y="932180"/>
                      <a:pt x="655320" y="941070"/>
                    </a:cubicBezTo>
                    <a:cubicBezTo>
                      <a:pt x="651510" y="956310"/>
                      <a:pt x="590550" y="981710"/>
                      <a:pt x="556260" y="989330"/>
                    </a:cubicBezTo>
                    <a:cubicBezTo>
                      <a:pt x="521970" y="996950"/>
                      <a:pt x="481330" y="995680"/>
                      <a:pt x="447040" y="985520"/>
                    </a:cubicBezTo>
                    <a:cubicBezTo>
                      <a:pt x="412750" y="975360"/>
                      <a:pt x="377190" y="956310"/>
                      <a:pt x="351790" y="932180"/>
                    </a:cubicBezTo>
                    <a:cubicBezTo>
                      <a:pt x="326390" y="908050"/>
                      <a:pt x="303530" y="872490"/>
                      <a:pt x="292100" y="839470"/>
                    </a:cubicBezTo>
                    <a:cubicBezTo>
                      <a:pt x="280670" y="806450"/>
                      <a:pt x="276860" y="765810"/>
                      <a:pt x="281940" y="731520"/>
                    </a:cubicBezTo>
                    <a:cubicBezTo>
                      <a:pt x="287020" y="695960"/>
                      <a:pt x="307340" y="655320"/>
                      <a:pt x="323850" y="629920"/>
                    </a:cubicBezTo>
                    <a:cubicBezTo>
                      <a:pt x="335280" y="612140"/>
                      <a:pt x="340360" y="600710"/>
                      <a:pt x="361950" y="589280"/>
                    </a:cubicBezTo>
                    <a:cubicBezTo>
                      <a:pt x="407670" y="566420"/>
                      <a:pt x="518160" y="554990"/>
                      <a:pt x="614680" y="556260"/>
                    </a:cubicBezTo>
                    <a:cubicBezTo>
                      <a:pt x="741680" y="557530"/>
                      <a:pt x="876300" y="607060"/>
                      <a:pt x="1057910" y="621030"/>
                    </a:cubicBezTo>
                    <a:cubicBezTo>
                      <a:pt x="1339850" y="642620"/>
                      <a:pt x="1982470" y="585470"/>
                      <a:pt x="2147570" y="627380"/>
                    </a:cubicBezTo>
                    <a:cubicBezTo>
                      <a:pt x="2199640" y="641350"/>
                      <a:pt x="2221230" y="660400"/>
                      <a:pt x="2244090" y="679450"/>
                    </a:cubicBezTo>
                    <a:cubicBezTo>
                      <a:pt x="2260600" y="692150"/>
                      <a:pt x="2269490" y="702310"/>
                      <a:pt x="2279650" y="720090"/>
                    </a:cubicBezTo>
                    <a:cubicBezTo>
                      <a:pt x="2294890" y="745490"/>
                      <a:pt x="2315210" y="787400"/>
                      <a:pt x="2319020" y="822960"/>
                    </a:cubicBezTo>
                    <a:cubicBezTo>
                      <a:pt x="2322830" y="858520"/>
                      <a:pt x="2313940" y="904240"/>
                      <a:pt x="2305050" y="932180"/>
                    </a:cubicBezTo>
                    <a:cubicBezTo>
                      <a:pt x="2298700" y="952500"/>
                      <a:pt x="2291080" y="963930"/>
                      <a:pt x="2278380" y="980440"/>
                    </a:cubicBezTo>
                    <a:cubicBezTo>
                      <a:pt x="2259330" y="1003300"/>
                      <a:pt x="2222500" y="1037590"/>
                      <a:pt x="2197100" y="1052830"/>
                    </a:cubicBezTo>
                    <a:cubicBezTo>
                      <a:pt x="2179320" y="1064260"/>
                      <a:pt x="2175510" y="1066800"/>
                      <a:pt x="2145030" y="1071880"/>
                    </a:cubicBezTo>
                    <a:cubicBezTo>
                      <a:pt x="1965960" y="1103630"/>
                      <a:pt x="472440" y="1132840"/>
                      <a:pt x="241300" y="1075690"/>
                    </a:cubicBezTo>
                    <a:cubicBezTo>
                      <a:pt x="185420" y="1061720"/>
                      <a:pt x="171450" y="1047750"/>
                      <a:pt x="144780" y="1024890"/>
                    </a:cubicBezTo>
                    <a:cubicBezTo>
                      <a:pt x="118110" y="1000760"/>
                      <a:pt x="95250" y="967740"/>
                      <a:pt x="82550" y="934720"/>
                    </a:cubicBezTo>
                    <a:cubicBezTo>
                      <a:pt x="69850" y="901700"/>
                      <a:pt x="64770" y="861060"/>
                      <a:pt x="68580" y="825500"/>
                    </a:cubicBezTo>
                    <a:cubicBezTo>
                      <a:pt x="72390" y="789940"/>
                      <a:pt x="87630" y="753110"/>
                      <a:pt x="107950" y="723900"/>
                    </a:cubicBezTo>
                    <a:cubicBezTo>
                      <a:pt x="128270" y="694690"/>
                      <a:pt x="157480" y="668020"/>
                      <a:pt x="189230" y="651510"/>
                    </a:cubicBezTo>
                    <a:cubicBezTo>
                      <a:pt x="220980" y="635000"/>
                      <a:pt x="250190" y="628650"/>
                      <a:pt x="295910" y="624840"/>
                    </a:cubicBezTo>
                    <a:cubicBezTo>
                      <a:pt x="374650" y="618490"/>
                      <a:pt x="501650" y="648970"/>
                      <a:pt x="624840" y="655320"/>
                    </a:cubicBezTo>
                    <a:cubicBezTo>
                      <a:pt x="779780" y="662940"/>
                      <a:pt x="1007110" y="654050"/>
                      <a:pt x="1154430" y="660400"/>
                    </a:cubicBezTo>
                    <a:cubicBezTo>
                      <a:pt x="1259840" y="665480"/>
                      <a:pt x="1360170" y="664210"/>
                      <a:pt x="1426210" y="683260"/>
                    </a:cubicBezTo>
                    <a:cubicBezTo>
                      <a:pt x="1468120" y="695960"/>
                      <a:pt x="1496060" y="709930"/>
                      <a:pt x="1522730" y="734060"/>
                    </a:cubicBezTo>
                    <a:cubicBezTo>
                      <a:pt x="1549400" y="756920"/>
                      <a:pt x="1572260" y="797560"/>
                      <a:pt x="1583690" y="824230"/>
                    </a:cubicBezTo>
                    <a:cubicBezTo>
                      <a:pt x="1592580" y="843280"/>
                      <a:pt x="1595120" y="855980"/>
                      <a:pt x="1596390" y="877570"/>
                    </a:cubicBezTo>
                    <a:cubicBezTo>
                      <a:pt x="1597660" y="906780"/>
                      <a:pt x="1596390" y="953770"/>
                      <a:pt x="1583690" y="986790"/>
                    </a:cubicBezTo>
                    <a:cubicBezTo>
                      <a:pt x="1570990" y="1019810"/>
                      <a:pt x="1541780" y="1056640"/>
                      <a:pt x="1520190" y="1076960"/>
                    </a:cubicBezTo>
                    <a:cubicBezTo>
                      <a:pt x="1504950" y="1092200"/>
                      <a:pt x="1494790" y="1098550"/>
                      <a:pt x="1475740" y="1107440"/>
                    </a:cubicBezTo>
                    <a:cubicBezTo>
                      <a:pt x="1449070" y="1118870"/>
                      <a:pt x="1407160" y="1111250"/>
                      <a:pt x="1369060" y="1132840"/>
                    </a:cubicBezTo>
                    <a:cubicBezTo>
                      <a:pt x="1305560" y="1168400"/>
                      <a:pt x="1215390" y="1350010"/>
                      <a:pt x="1153160" y="1344930"/>
                    </a:cubicBezTo>
                    <a:cubicBezTo>
                      <a:pt x="1099820" y="1341120"/>
                      <a:pt x="994410" y="1197610"/>
                      <a:pt x="1014730" y="1159510"/>
                    </a:cubicBezTo>
                    <a:cubicBezTo>
                      <a:pt x="1054100" y="1085850"/>
                      <a:pt x="1673860" y="1202690"/>
                      <a:pt x="1871980" y="1198880"/>
                    </a:cubicBezTo>
                    <a:cubicBezTo>
                      <a:pt x="1977390" y="1196340"/>
                      <a:pt x="2049780" y="1170940"/>
                      <a:pt x="2113280" y="1178560"/>
                    </a:cubicBezTo>
                    <a:cubicBezTo>
                      <a:pt x="2155190" y="1183640"/>
                      <a:pt x="2186940" y="1193800"/>
                      <a:pt x="2217420" y="1211580"/>
                    </a:cubicBezTo>
                    <a:cubicBezTo>
                      <a:pt x="2247900" y="1229360"/>
                      <a:pt x="2277110" y="1257300"/>
                      <a:pt x="2296160" y="1287780"/>
                    </a:cubicBezTo>
                    <a:cubicBezTo>
                      <a:pt x="2315210" y="1318260"/>
                      <a:pt x="2326640" y="1356360"/>
                      <a:pt x="2329180" y="1391920"/>
                    </a:cubicBezTo>
                    <a:cubicBezTo>
                      <a:pt x="2331720" y="1427480"/>
                      <a:pt x="2324100" y="1466850"/>
                      <a:pt x="2310130" y="1499870"/>
                    </a:cubicBezTo>
                    <a:cubicBezTo>
                      <a:pt x="2296160" y="1531620"/>
                      <a:pt x="2264410" y="1565910"/>
                      <a:pt x="2242820" y="1586230"/>
                    </a:cubicBezTo>
                    <a:cubicBezTo>
                      <a:pt x="2227580" y="1600200"/>
                      <a:pt x="2212340" y="1607820"/>
                      <a:pt x="2195830" y="1615440"/>
                    </a:cubicBezTo>
                    <a:cubicBezTo>
                      <a:pt x="2179320" y="1623060"/>
                      <a:pt x="2167890" y="1626870"/>
                      <a:pt x="2142490" y="1631950"/>
                    </a:cubicBezTo>
                    <a:cubicBezTo>
                      <a:pt x="2087880" y="1642110"/>
                      <a:pt x="1985010" y="1635760"/>
                      <a:pt x="1874520" y="1647190"/>
                    </a:cubicBezTo>
                    <a:cubicBezTo>
                      <a:pt x="1692910" y="1664970"/>
                      <a:pt x="1286510" y="1760220"/>
                      <a:pt x="1154430" y="1750060"/>
                    </a:cubicBezTo>
                    <a:cubicBezTo>
                      <a:pt x="1102360" y="1746250"/>
                      <a:pt x="1079500" y="1736090"/>
                      <a:pt x="1049020" y="1718310"/>
                    </a:cubicBezTo>
                    <a:cubicBezTo>
                      <a:pt x="1018540" y="1700530"/>
                      <a:pt x="988060" y="1664970"/>
                      <a:pt x="971550" y="1640840"/>
                    </a:cubicBezTo>
                    <a:cubicBezTo>
                      <a:pt x="960120" y="1623060"/>
                      <a:pt x="953770" y="1609090"/>
                      <a:pt x="948690" y="1591310"/>
                    </a:cubicBezTo>
                    <a:cubicBezTo>
                      <a:pt x="943610" y="1573530"/>
                      <a:pt x="938530" y="1558290"/>
                      <a:pt x="938530" y="1536700"/>
                    </a:cubicBezTo>
                    <a:cubicBezTo>
                      <a:pt x="938530" y="1506220"/>
                      <a:pt x="943610" y="1461770"/>
                      <a:pt x="958850" y="1428750"/>
                    </a:cubicBezTo>
                    <a:cubicBezTo>
                      <a:pt x="974090" y="1397000"/>
                      <a:pt x="1003300" y="1361440"/>
                      <a:pt x="1026160" y="1342390"/>
                    </a:cubicBezTo>
                    <a:cubicBezTo>
                      <a:pt x="1041400" y="1328420"/>
                      <a:pt x="1056640" y="1322070"/>
                      <a:pt x="1073150" y="1314450"/>
                    </a:cubicBezTo>
                    <a:cubicBezTo>
                      <a:pt x="1089660" y="1306830"/>
                      <a:pt x="1096010" y="1301750"/>
                      <a:pt x="1125220" y="1297940"/>
                    </a:cubicBezTo>
                    <a:cubicBezTo>
                      <a:pt x="1252220" y="1280160"/>
                      <a:pt x="2045970" y="1308100"/>
                      <a:pt x="2172970" y="1334770"/>
                    </a:cubicBezTo>
                    <a:cubicBezTo>
                      <a:pt x="2202180" y="1341120"/>
                      <a:pt x="2207260" y="1343660"/>
                      <a:pt x="2225040" y="1355090"/>
                    </a:cubicBezTo>
                    <a:cubicBezTo>
                      <a:pt x="2250440" y="1370330"/>
                      <a:pt x="2286000" y="1399540"/>
                      <a:pt x="2306320" y="1428750"/>
                    </a:cubicBezTo>
                    <a:cubicBezTo>
                      <a:pt x="2325370" y="1457960"/>
                      <a:pt x="2339340" y="1496060"/>
                      <a:pt x="2343150" y="1531620"/>
                    </a:cubicBezTo>
                    <a:cubicBezTo>
                      <a:pt x="2346960" y="1567180"/>
                      <a:pt x="2341880" y="1606550"/>
                      <a:pt x="2329180" y="1639570"/>
                    </a:cubicBezTo>
                    <a:cubicBezTo>
                      <a:pt x="2316480" y="1672590"/>
                      <a:pt x="2292350" y="1705610"/>
                      <a:pt x="2265680" y="1728470"/>
                    </a:cubicBezTo>
                    <a:cubicBezTo>
                      <a:pt x="2239010" y="1751330"/>
                      <a:pt x="2213610" y="1765300"/>
                      <a:pt x="2167890" y="1778000"/>
                    </a:cubicBezTo>
                    <a:cubicBezTo>
                      <a:pt x="2076450" y="1802130"/>
                      <a:pt x="1894840" y="1778000"/>
                      <a:pt x="1732280" y="1799590"/>
                    </a:cubicBezTo>
                    <a:cubicBezTo>
                      <a:pt x="1518920" y="1828800"/>
                      <a:pt x="1163320" y="1910080"/>
                      <a:pt x="1002030" y="1960880"/>
                    </a:cubicBezTo>
                    <a:cubicBezTo>
                      <a:pt x="919480" y="1987550"/>
                      <a:pt x="873760" y="2024380"/>
                      <a:pt x="819150" y="2037080"/>
                    </a:cubicBezTo>
                    <a:cubicBezTo>
                      <a:pt x="778510" y="2047240"/>
                      <a:pt x="745490" y="2051050"/>
                      <a:pt x="709930" y="2045970"/>
                    </a:cubicBezTo>
                    <a:cubicBezTo>
                      <a:pt x="675640" y="2040890"/>
                      <a:pt x="637540" y="2025650"/>
                      <a:pt x="609600" y="2004060"/>
                    </a:cubicBezTo>
                    <a:cubicBezTo>
                      <a:pt x="581660" y="1982470"/>
                      <a:pt x="553720" y="1945640"/>
                      <a:pt x="539750" y="1918970"/>
                    </a:cubicBezTo>
                    <a:cubicBezTo>
                      <a:pt x="529590" y="1899920"/>
                      <a:pt x="525780" y="1887220"/>
                      <a:pt x="523240" y="1866900"/>
                    </a:cubicBezTo>
                    <a:cubicBezTo>
                      <a:pt x="519430" y="1837690"/>
                      <a:pt x="516890" y="1791970"/>
                      <a:pt x="527050" y="1757680"/>
                    </a:cubicBezTo>
                    <a:cubicBezTo>
                      <a:pt x="537210" y="1723390"/>
                      <a:pt x="562610" y="1685290"/>
                      <a:pt x="581660" y="1662430"/>
                    </a:cubicBezTo>
                    <a:cubicBezTo>
                      <a:pt x="595630" y="1645920"/>
                      <a:pt x="609600" y="1637030"/>
                      <a:pt x="624840" y="1626870"/>
                    </a:cubicBezTo>
                    <a:cubicBezTo>
                      <a:pt x="640080" y="1616710"/>
                      <a:pt x="650240" y="1609090"/>
                      <a:pt x="674370" y="1604010"/>
                    </a:cubicBezTo>
                    <a:cubicBezTo>
                      <a:pt x="734060" y="1591310"/>
                      <a:pt x="868680" y="1610360"/>
                      <a:pt x="993140" y="1606550"/>
                    </a:cubicBezTo>
                    <a:cubicBezTo>
                      <a:pt x="1167130" y="1601470"/>
                      <a:pt x="1497330" y="1548130"/>
                      <a:pt x="1616710" y="1565910"/>
                    </a:cubicBezTo>
                    <a:cubicBezTo>
                      <a:pt x="1666240" y="1573530"/>
                      <a:pt x="1690370" y="1583690"/>
                      <a:pt x="1719580" y="1604010"/>
                    </a:cubicBezTo>
                    <a:cubicBezTo>
                      <a:pt x="1748790" y="1624330"/>
                      <a:pt x="1775460" y="1654810"/>
                      <a:pt x="1791970" y="1686560"/>
                    </a:cubicBezTo>
                    <a:cubicBezTo>
                      <a:pt x="1808480" y="1718310"/>
                      <a:pt x="1818640" y="1756410"/>
                      <a:pt x="1818640" y="1791970"/>
                    </a:cubicBezTo>
                    <a:cubicBezTo>
                      <a:pt x="1818640" y="1827530"/>
                      <a:pt x="1809750" y="1866900"/>
                      <a:pt x="1793240" y="1898650"/>
                    </a:cubicBezTo>
                    <a:cubicBezTo>
                      <a:pt x="1776730" y="1930400"/>
                      <a:pt x="1748790" y="1960880"/>
                      <a:pt x="1719580" y="1981200"/>
                    </a:cubicBezTo>
                    <a:cubicBezTo>
                      <a:pt x="1690370" y="2001520"/>
                      <a:pt x="1644650" y="2002790"/>
                      <a:pt x="1617980" y="2019300"/>
                    </a:cubicBezTo>
                    <a:cubicBezTo>
                      <a:pt x="1596390" y="2033270"/>
                      <a:pt x="1584960" y="2057400"/>
                      <a:pt x="1565910" y="2070100"/>
                    </a:cubicBezTo>
                    <a:cubicBezTo>
                      <a:pt x="1549400" y="2081530"/>
                      <a:pt x="1535430" y="2087880"/>
                      <a:pt x="1513840" y="2091690"/>
                    </a:cubicBezTo>
                    <a:cubicBezTo>
                      <a:pt x="1484630" y="2098040"/>
                      <a:pt x="1438910" y="2101850"/>
                      <a:pt x="1404620" y="2094230"/>
                    </a:cubicBezTo>
                    <a:cubicBezTo>
                      <a:pt x="1370330" y="2086610"/>
                      <a:pt x="1333500" y="2068830"/>
                      <a:pt x="1306830" y="2045970"/>
                    </a:cubicBezTo>
                    <a:cubicBezTo>
                      <a:pt x="1280160" y="2023110"/>
                      <a:pt x="1254760" y="1990090"/>
                      <a:pt x="1242060" y="1957070"/>
                    </a:cubicBezTo>
                    <a:cubicBezTo>
                      <a:pt x="1229360" y="1924050"/>
                      <a:pt x="1223010" y="1884680"/>
                      <a:pt x="1226820" y="1849120"/>
                    </a:cubicBezTo>
                    <a:cubicBezTo>
                      <a:pt x="1230630" y="1813560"/>
                      <a:pt x="1243330" y="1775460"/>
                      <a:pt x="1262380" y="1746250"/>
                    </a:cubicBezTo>
                    <a:cubicBezTo>
                      <a:pt x="1281430" y="1717040"/>
                      <a:pt x="1296670" y="1691640"/>
                      <a:pt x="1342390" y="1671320"/>
                    </a:cubicBezTo>
                    <a:cubicBezTo>
                      <a:pt x="1463040" y="1617980"/>
                      <a:pt x="1990090" y="1508760"/>
                      <a:pt x="2108200" y="1611630"/>
                    </a:cubicBezTo>
                    <a:cubicBezTo>
                      <a:pt x="2199640" y="1690370"/>
                      <a:pt x="2200910" y="1992630"/>
                      <a:pt x="2137410" y="2067560"/>
                    </a:cubicBezTo>
                    <a:cubicBezTo>
                      <a:pt x="2085340" y="2128520"/>
                      <a:pt x="1929130" y="2094230"/>
                      <a:pt x="1830070" y="2094230"/>
                    </a:cubicBezTo>
                    <a:cubicBezTo>
                      <a:pt x="1738630" y="2094230"/>
                      <a:pt x="1633220" y="2063750"/>
                      <a:pt x="1565910" y="2070100"/>
                    </a:cubicBezTo>
                    <a:cubicBezTo>
                      <a:pt x="1522730" y="2073910"/>
                      <a:pt x="1496060" y="2098040"/>
                      <a:pt x="1460500" y="2099310"/>
                    </a:cubicBezTo>
                    <a:cubicBezTo>
                      <a:pt x="1424940" y="2100580"/>
                      <a:pt x="1380490" y="2087880"/>
                      <a:pt x="1352550" y="2076450"/>
                    </a:cubicBezTo>
                    <a:cubicBezTo>
                      <a:pt x="1333500" y="2068830"/>
                      <a:pt x="1320800" y="2057400"/>
                      <a:pt x="1306830" y="2045970"/>
                    </a:cubicBezTo>
                    <a:cubicBezTo>
                      <a:pt x="1292860" y="2034540"/>
                      <a:pt x="1280160" y="2023110"/>
                      <a:pt x="1268730" y="2005330"/>
                    </a:cubicBezTo>
                    <a:cubicBezTo>
                      <a:pt x="1252220" y="1979930"/>
                      <a:pt x="1233170" y="1939290"/>
                      <a:pt x="1228090" y="1903730"/>
                    </a:cubicBezTo>
                    <a:cubicBezTo>
                      <a:pt x="1223010" y="1869440"/>
                      <a:pt x="1230630" y="1823720"/>
                      <a:pt x="1238250" y="1795780"/>
                    </a:cubicBezTo>
                    <a:cubicBezTo>
                      <a:pt x="1243330" y="1775460"/>
                      <a:pt x="1249680" y="1762760"/>
                      <a:pt x="1262380" y="1746250"/>
                    </a:cubicBezTo>
                    <a:cubicBezTo>
                      <a:pt x="1280160" y="1722120"/>
                      <a:pt x="1306830" y="1695450"/>
                      <a:pt x="1342390" y="1671320"/>
                    </a:cubicBezTo>
                    <a:cubicBezTo>
                      <a:pt x="1395730" y="1634490"/>
                      <a:pt x="1512570" y="1577340"/>
                      <a:pt x="1562100" y="1565910"/>
                    </a:cubicBezTo>
                    <a:cubicBezTo>
                      <a:pt x="1584960" y="1560830"/>
                      <a:pt x="1598930" y="1563370"/>
                      <a:pt x="1616710" y="1565910"/>
                    </a:cubicBezTo>
                    <a:cubicBezTo>
                      <a:pt x="1634490" y="1568450"/>
                      <a:pt x="1652270" y="1569720"/>
                      <a:pt x="1671320" y="1578610"/>
                    </a:cubicBezTo>
                    <a:cubicBezTo>
                      <a:pt x="1699260" y="1591310"/>
                      <a:pt x="1737360" y="1614170"/>
                      <a:pt x="1761490" y="1640840"/>
                    </a:cubicBezTo>
                    <a:cubicBezTo>
                      <a:pt x="1784350" y="1667510"/>
                      <a:pt x="1803400" y="1709420"/>
                      <a:pt x="1812290" y="1737360"/>
                    </a:cubicBezTo>
                    <a:cubicBezTo>
                      <a:pt x="1818640" y="1757680"/>
                      <a:pt x="1819910" y="1770380"/>
                      <a:pt x="1818640" y="1791970"/>
                    </a:cubicBezTo>
                    <a:cubicBezTo>
                      <a:pt x="1817370" y="1821180"/>
                      <a:pt x="1805940" y="1871980"/>
                      <a:pt x="1793240" y="1898650"/>
                    </a:cubicBezTo>
                    <a:cubicBezTo>
                      <a:pt x="1784350" y="1917700"/>
                      <a:pt x="1776730" y="1929130"/>
                      <a:pt x="1761490" y="1944370"/>
                    </a:cubicBezTo>
                    <a:cubicBezTo>
                      <a:pt x="1739900" y="1965960"/>
                      <a:pt x="1697990" y="1993900"/>
                      <a:pt x="1671320" y="2006600"/>
                    </a:cubicBezTo>
                    <a:cubicBezTo>
                      <a:pt x="1652270" y="2015490"/>
                      <a:pt x="1644650" y="2015490"/>
                      <a:pt x="1617980" y="2019300"/>
                    </a:cubicBezTo>
                    <a:cubicBezTo>
                      <a:pt x="1548130" y="2030730"/>
                      <a:pt x="1362710" y="2048510"/>
                      <a:pt x="1231900" y="2051050"/>
                    </a:cubicBezTo>
                    <a:cubicBezTo>
                      <a:pt x="1097280" y="2054860"/>
                      <a:pt x="913130" y="2034540"/>
                      <a:pt x="819150" y="2037080"/>
                    </a:cubicBezTo>
                    <a:cubicBezTo>
                      <a:pt x="770890" y="2038350"/>
                      <a:pt x="745490" y="2051050"/>
                      <a:pt x="709930" y="2045970"/>
                    </a:cubicBezTo>
                    <a:cubicBezTo>
                      <a:pt x="675640" y="2040890"/>
                      <a:pt x="637540" y="2025650"/>
                      <a:pt x="609600" y="2004060"/>
                    </a:cubicBezTo>
                    <a:cubicBezTo>
                      <a:pt x="581660" y="1982470"/>
                      <a:pt x="554990" y="1950720"/>
                      <a:pt x="539750" y="1918970"/>
                    </a:cubicBezTo>
                    <a:cubicBezTo>
                      <a:pt x="524510" y="1887220"/>
                      <a:pt x="518160" y="1840230"/>
                      <a:pt x="518160" y="1811020"/>
                    </a:cubicBezTo>
                    <a:cubicBezTo>
                      <a:pt x="518160" y="1790700"/>
                      <a:pt x="519430" y="1776730"/>
                      <a:pt x="527050" y="1757680"/>
                    </a:cubicBezTo>
                    <a:cubicBezTo>
                      <a:pt x="537210" y="1729740"/>
                      <a:pt x="562610" y="1685290"/>
                      <a:pt x="581660" y="1662430"/>
                    </a:cubicBezTo>
                    <a:cubicBezTo>
                      <a:pt x="595630" y="1645920"/>
                      <a:pt x="603250" y="1640840"/>
                      <a:pt x="624840" y="1628140"/>
                    </a:cubicBezTo>
                    <a:cubicBezTo>
                      <a:pt x="674370" y="1598930"/>
                      <a:pt x="777240" y="1551940"/>
                      <a:pt x="892810" y="1516380"/>
                    </a:cubicBezTo>
                    <a:cubicBezTo>
                      <a:pt x="1088390" y="1455420"/>
                      <a:pt x="1475740" y="1371600"/>
                      <a:pt x="1701800" y="1343660"/>
                    </a:cubicBezTo>
                    <a:cubicBezTo>
                      <a:pt x="1863090" y="1323340"/>
                      <a:pt x="2025650" y="1316990"/>
                      <a:pt x="2118360" y="1327150"/>
                    </a:cubicBezTo>
                    <a:cubicBezTo>
                      <a:pt x="2166620" y="1332230"/>
                      <a:pt x="2198370" y="1342390"/>
                      <a:pt x="2225040" y="1355090"/>
                    </a:cubicBezTo>
                    <a:cubicBezTo>
                      <a:pt x="2244090" y="1363980"/>
                      <a:pt x="2255520" y="1374140"/>
                      <a:pt x="2269490" y="1386840"/>
                    </a:cubicBezTo>
                    <a:cubicBezTo>
                      <a:pt x="2283460" y="1399540"/>
                      <a:pt x="2294890" y="1410970"/>
                      <a:pt x="2306320" y="1428750"/>
                    </a:cubicBezTo>
                    <a:cubicBezTo>
                      <a:pt x="2321560" y="1454150"/>
                      <a:pt x="2339340" y="1496060"/>
                      <a:pt x="2343150" y="1531620"/>
                    </a:cubicBezTo>
                    <a:cubicBezTo>
                      <a:pt x="2346960" y="1567180"/>
                      <a:pt x="2338070" y="1611630"/>
                      <a:pt x="2329180" y="1639570"/>
                    </a:cubicBezTo>
                    <a:cubicBezTo>
                      <a:pt x="2322830" y="1659890"/>
                      <a:pt x="2315210" y="1671320"/>
                      <a:pt x="2302510" y="1687830"/>
                    </a:cubicBezTo>
                    <a:cubicBezTo>
                      <a:pt x="2283460" y="1710690"/>
                      <a:pt x="2245360" y="1744980"/>
                      <a:pt x="2219960" y="1760220"/>
                    </a:cubicBezTo>
                    <a:cubicBezTo>
                      <a:pt x="2202180" y="1770380"/>
                      <a:pt x="2195830" y="1772920"/>
                      <a:pt x="2167890" y="1778000"/>
                    </a:cubicBezTo>
                    <a:cubicBezTo>
                      <a:pt x="2070100" y="1793240"/>
                      <a:pt x="1684020" y="1781810"/>
                      <a:pt x="1489710" y="1772920"/>
                    </a:cubicBezTo>
                    <a:cubicBezTo>
                      <a:pt x="1341120" y="1766570"/>
                      <a:pt x="1168400" y="1758950"/>
                      <a:pt x="1099820" y="1741170"/>
                    </a:cubicBezTo>
                    <a:cubicBezTo>
                      <a:pt x="1074420" y="1734820"/>
                      <a:pt x="1066800" y="1731010"/>
                      <a:pt x="1049020" y="1718310"/>
                    </a:cubicBezTo>
                    <a:cubicBezTo>
                      <a:pt x="1024890" y="1701800"/>
                      <a:pt x="990600" y="1671320"/>
                      <a:pt x="971550" y="1640840"/>
                    </a:cubicBezTo>
                    <a:cubicBezTo>
                      <a:pt x="953770" y="1610360"/>
                      <a:pt x="942340" y="1565910"/>
                      <a:pt x="938530" y="1536700"/>
                    </a:cubicBezTo>
                    <a:cubicBezTo>
                      <a:pt x="935990" y="1516380"/>
                      <a:pt x="937260" y="1502410"/>
                      <a:pt x="942340" y="1482090"/>
                    </a:cubicBezTo>
                    <a:cubicBezTo>
                      <a:pt x="949960" y="1452880"/>
                      <a:pt x="965200" y="1409700"/>
                      <a:pt x="986790" y="1381760"/>
                    </a:cubicBezTo>
                    <a:cubicBezTo>
                      <a:pt x="1008380" y="1353820"/>
                      <a:pt x="1032510" y="1333500"/>
                      <a:pt x="1073150" y="1314450"/>
                    </a:cubicBezTo>
                    <a:cubicBezTo>
                      <a:pt x="1139190" y="1283970"/>
                      <a:pt x="1244600" y="1273810"/>
                      <a:pt x="1363980" y="1256030"/>
                    </a:cubicBezTo>
                    <a:cubicBezTo>
                      <a:pt x="1555750" y="1226820"/>
                      <a:pt x="1978660" y="1164590"/>
                      <a:pt x="2113280" y="1178560"/>
                    </a:cubicBezTo>
                    <a:cubicBezTo>
                      <a:pt x="2164080" y="1183640"/>
                      <a:pt x="2186940" y="1193800"/>
                      <a:pt x="2217420" y="1211580"/>
                    </a:cubicBezTo>
                    <a:cubicBezTo>
                      <a:pt x="2247900" y="1229360"/>
                      <a:pt x="2277110" y="1257300"/>
                      <a:pt x="2296160" y="1287780"/>
                    </a:cubicBezTo>
                    <a:cubicBezTo>
                      <a:pt x="2315210" y="1318260"/>
                      <a:pt x="2326640" y="1356360"/>
                      <a:pt x="2329180" y="1391920"/>
                    </a:cubicBezTo>
                    <a:cubicBezTo>
                      <a:pt x="2331720" y="1427480"/>
                      <a:pt x="2324100" y="1466850"/>
                      <a:pt x="2310130" y="1499870"/>
                    </a:cubicBezTo>
                    <a:cubicBezTo>
                      <a:pt x="2296160" y="1531620"/>
                      <a:pt x="2270760" y="1564640"/>
                      <a:pt x="2242820" y="1586230"/>
                    </a:cubicBezTo>
                    <a:cubicBezTo>
                      <a:pt x="2214880" y="1607820"/>
                      <a:pt x="2186940" y="1620520"/>
                      <a:pt x="2143760" y="1631950"/>
                    </a:cubicBezTo>
                    <a:cubicBezTo>
                      <a:pt x="2075180" y="1649730"/>
                      <a:pt x="1965960" y="1652270"/>
                      <a:pt x="1865630" y="1656080"/>
                    </a:cubicBezTo>
                    <a:cubicBezTo>
                      <a:pt x="1747520" y="1659890"/>
                      <a:pt x="1624330" y="1654810"/>
                      <a:pt x="1482090" y="1647190"/>
                    </a:cubicBezTo>
                    <a:cubicBezTo>
                      <a:pt x="1305560" y="1638300"/>
                      <a:pt x="1035050" y="1673860"/>
                      <a:pt x="886460" y="1597660"/>
                    </a:cubicBezTo>
                    <a:cubicBezTo>
                      <a:pt x="763270" y="1534160"/>
                      <a:pt x="619760" y="1385570"/>
                      <a:pt x="621030" y="1281430"/>
                    </a:cubicBezTo>
                    <a:cubicBezTo>
                      <a:pt x="622300" y="1177290"/>
                      <a:pt x="795020" y="1056640"/>
                      <a:pt x="889000" y="972820"/>
                    </a:cubicBezTo>
                    <a:cubicBezTo>
                      <a:pt x="971550" y="899160"/>
                      <a:pt x="1061720" y="847090"/>
                      <a:pt x="1145540" y="796290"/>
                    </a:cubicBezTo>
                    <a:cubicBezTo>
                      <a:pt x="1221740" y="749300"/>
                      <a:pt x="1308100" y="683260"/>
                      <a:pt x="1370330" y="675640"/>
                    </a:cubicBezTo>
                    <a:cubicBezTo>
                      <a:pt x="1410970" y="670560"/>
                      <a:pt x="1450340" y="689610"/>
                      <a:pt x="1477010" y="702310"/>
                    </a:cubicBezTo>
                    <a:cubicBezTo>
                      <a:pt x="1496060" y="711200"/>
                      <a:pt x="1507490" y="718820"/>
                      <a:pt x="1522730" y="734060"/>
                    </a:cubicBezTo>
                    <a:cubicBezTo>
                      <a:pt x="1543050" y="755650"/>
                      <a:pt x="1572260" y="797560"/>
                      <a:pt x="1583690" y="824230"/>
                    </a:cubicBezTo>
                    <a:cubicBezTo>
                      <a:pt x="1592580" y="843280"/>
                      <a:pt x="1595120" y="855980"/>
                      <a:pt x="1596390" y="877570"/>
                    </a:cubicBezTo>
                    <a:cubicBezTo>
                      <a:pt x="1597660" y="906780"/>
                      <a:pt x="1596390" y="953770"/>
                      <a:pt x="1583690" y="986790"/>
                    </a:cubicBezTo>
                    <a:cubicBezTo>
                      <a:pt x="1570990" y="1019810"/>
                      <a:pt x="1541780" y="1056640"/>
                      <a:pt x="1520190" y="1076960"/>
                    </a:cubicBezTo>
                    <a:cubicBezTo>
                      <a:pt x="1504950" y="1092200"/>
                      <a:pt x="1494790" y="1098550"/>
                      <a:pt x="1475740" y="1107440"/>
                    </a:cubicBezTo>
                    <a:cubicBezTo>
                      <a:pt x="1449070" y="1118870"/>
                      <a:pt x="1421130" y="1127760"/>
                      <a:pt x="1369060" y="1132840"/>
                    </a:cubicBezTo>
                    <a:cubicBezTo>
                      <a:pt x="1231900" y="1146810"/>
                      <a:pt x="816610" y="1125220"/>
                      <a:pt x="608330" y="1112520"/>
                    </a:cubicBezTo>
                    <a:cubicBezTo>
                      <a:pt x="463550" y="1103630"/>
                      <a:pt x="322580" y="1099820"/>
                      <a:pt x="241300" y="1075690"/>
                    </a:cubicBezTo>
                    <a:cubicBezTo>
                      <a:pt x="196850" y="1062990"/>
                      <a:pt x="171450" y="1047750"/>
                      <a:pt x="144780" y="1024890"/>
                    </a:cubicBezTo>
                    <a:cubicBezTo>
                      <a:pt x="118110" y="1000760"/>
                      <a:pt x="95250" y="967740"/>
                      <a:pt x="82550" y="934720"/>
                    </a:cubicBezTo>
                    <a:cubicBezTo>
                      <a:pt x="69850" y="901700"/>
                      <a:pt x="64770" y="861060"/>
                      <a:pt x="68580" y="825500"/>
                    </a:cubicBezTo>
                    <a:cubicBezTo>
                      <a:pt x="72390" y="789940"/>
                      <a:pt x="87630" y="753110"/>
                      <a:pt x="107950" y="723900"/>
                    </a:cubicBezTo>
                    <a:cubicBezTo>
                      <a:pt x="128270" y="694690"/>
                      <a:pt x="153670" y="669290"/>
                      <a:pt x="189230" y="651510"/>
                    </a:cubicBezTo>
                    <a:cubicBezTo>
                      <a:pt x="236220" y="627380"/>
                      <a:pt x="283210" y="621030"/>
                      <a:pt x="373380" y="610870"/>
                    </a:cubicBezTo>
                    <a:cubicBezTo>
                      <a:pt x="612140" y="584200"/>
                      <a:pt x="1372870" y="604520"/>
                      <a:pt x="1697990" y="610870"/>
                    </a:cubicBezTo>
                    <a:cubicBezTo>
                      <a:pt x="1887220" y="614680"/>
                      <a:pt x="2054860" y="601980"/>
                      <a:pt x="2147570" y="627380"/>
                    </a:cubicBezTo>
                    <a:cubicBezTo>
                      <a:pt x="2193290" y="640080"/>
                      <a:pt x="2221230" y="660400"/>
                      <a:pt x="2244090" y="679450"/>
                    </a:cubicBezTo>
                    <a:cubicBezTo>
                      <a:pt x="2260600" y="692150"/>
                      <a:pt x="2269490" y="702310"/>
                      <a:pt x="2279650" y="720090"/>
                    </a:cubicBezTo>
                    <a:cubicBezTo>
                      <a:pt x="2294890" y="745490"/>
                      <a:pt x="2315210" y="787400"/>
                      <a:pt x="2319020" y="822960"/>
                    </a:cubicBezTo>
                    <a:cubicBezTo>
                      <a:pt x="2322830" y="858520"/>
                      <a:pt x="2313940" y="904240"/>
                      <a:pt x="2305050" y="932180"/>
                    </a:cubicBezTo>
                    <a:cubicBezTo>
                      <a:pt x="2298700" y="952500"/>
                      <a:pt x="2291080" y="963930"/>
                      <a:pt x="2278380" y="980440"/>
                    </a:cubicBezTo>
                    <a:cubicBezTo>
                      <a:pt x="2259330" y="1003300"/>
                      <a:pt x="2222500" y="1037590"/>
                      <a:pt x="2197100" y="1052830"/>
                    </a:cubicBezTo>
                    <a:cubicBezTo>
                      <a:pt x="2179320" y="1064260"/>
                      <a:pt x="2166620" y="1066800"/>
                      <a:pt x="2145030" y="1071880"/>
                    </a:cubicBezTo>
                    <a:cubicBezTo>
                      <a:pt x="2114550" y="1079500"/>
                      <a:pt x="2089150" y="1087120"/>
                      <a:pt x="2032000" y="1092200"/>
                    </a:cubicBezTo>
                    <a:cubicBezTo>
                      <a:pt x="1863090" y="1106170"/>
                      <a:pt x="1272540" y="1123950"/>
                      <a:pt x="1022350" y="1076960"/>
                    </a:cubicBezTo>
                    <a:cubicBezTo>
                      <a:pt x="866140" y="1047750"/>
                      <a:pt x="737870" y="937260"/>
                      <a:pt x="655320" y="941070"/>
                    </a:cubicBezTo>
                    <a:cubicBezTo>
                      <a:pt x="610870" y="943610"/>
                      <a:pt x="590550" y="981710"/>
                      <a:pt x="556260" y="989330"/>
                    </a:cubicBezTo>
                    <a:cubicBezTo>
                      <a:pt x="521970" y="996950"/>
                      <a:pt x="481330" y="995680"/>
                      <a:pt x="447040" y="985520"/>
                    </a:cubicBezTo>
                    <a:cubicBezTo>
                      <a:pt x="412750" y="975360"/>
                      <a:pt x="374650" y="951230"/>
                      <a:pt x="351790" y="932180"/>
                    </a:cubicBezTo>
                    <a:cubicBezTo>
                      <a:pt x="335280" y="918210"/>
                      <a:pt x="326390" y="904240"/>
                      <a:pt x="316230" y="889000"/>
                    </a:cubicBezTo>
                    <a:cubicBezTo>
                      <a:pt x="306070" y="873760"/>
                      <a:pt x="297180" y="859790"/>
                      <a:pt x="292100" y="839470"/>
                    </a:cubicBezTo>
                    <a:cubicBezTo>
                      <a:pt x="284480" y="811530"/>
                      <a:pt x="276860" y="765810"/>
                      <a:pt x="281940" y="731520"/>
                    </a:cubicBezTo>
                    <a:cubicBezTo>
                      <a:pt x="287020" y="695960"/>
                      <a:pt x="307340" y="655320"/>
                      <a:pt x="323850" y="629920"/>
                    </a:cubicBezTo>
                    <a:cubicBezTo>
                      <a:pt x="335280" y="612140"/>
                      <a:pt x="342900" y="604520"/>
                      <a:pt x="361950" y="589280"/>
                    </a:cubicBezTo>
                    <a:cubicBezTo>
                      <a:pt x="400050" y="557530"/>
                      <a:pt x="480060" y="506730"/>
                      <a:pt x="549910" y="471170"/>
                    </a:cubicBezTo>
                    <a:cubicBezTo>
                      <a:pt x="628650" y="431800"/>
                      <a:pt x="709930" y="401320"/>
                      <a:pt x="815340" y="367030"/>
                    </a:cubicBezTo>
                    <a:cubicBezTo>
                      <a:pt x="966470" y="318770"/>
                      <a:pt x="1200150" y="262890"/>
                      <a:pt x="1372870" y="222250"/>
                    </a:cubicBezTo>
                    <a:cubicBezTo>
                      <a:pt x="1521460" y="187960"/>
                      <a:pt x="1664970" y="156210"/>
                      <a:pt x="1790700" y="134620"/>
                    </a:cubicBezTo>
                    <a:cubicBezTo>
                      <a:pt x="1892300" y="116840"/>
                      <a:pt x="1996440" y="91440"/>
                      <a:pt x="2066290" y="96520"/>
                    </a:cubicBezTo>
                    <a:cubicBezTo>
                      <a:pt x="2110740" y="100330"/>
                      <a:pt x="2145030" y="114300"/>
                      <a:pt x="2171700" y="128270"/>
                    </a:cubicBezTo>
                    <a:cubicBezTo>
                      <a:pt x="2190750" y="138430"/>
                      <a:pt x="2200910" y="146050"/>
                      <a:pt x="2214880" y="161290"/>
                    </a:cubicBezTo>
                    <a:cubicBezTo>
                      <a:pt x="2235200" y="182880"/>
                      <a:pt x="2261870" y="219710"/>
                      <a:pt x="2273300" y="254000"/>
                    </a:cubicBezTo>
                    <a:cubicBezTo>
                      <a:pt x="2284730" y="287020"/>
                      <a:pt x="2283460" y="334010"/>
                      <a:pt x="2280920" y="363220"/>
                    </a:cubicBezTo>
                    <a:cubicBezTo>
                      <a:pt x="2278380" y="384810"/>
                      <a:pt x="2275840" y="397510"/>
                      <a:pt x="2265680" y="416560"/>
                    </a:cubicBezTo>
                    <a:cubicBezTo>
                      <a:pt x="2251710" y="443230"/>
                      <a:pt x="2226310" y="481330"/>
                      <a:pt x="2198370" y="502920"/>
                    </a:cubicBezTo>
                    <a:cubicBezTo>
                      <a:pt x="2170430" y="525780"/>
                      <a:pt x="2146300" y="539750"/>
                      <a:pt x="2099310" y="549910"/>
                    </a:cubicBezTo>
                    <a:cubicBezTo>
                      <a:pt x="2000250" y="570230"/>
                      <a:pt x="1813560" y="533400"/>
                      <a:pt x="1615440" y="529590"/>
                    </a:cubicBezTo>
                    <a:cubicBezTo>
                      <a:pt x="1303020" y="523240"/>
                      <a:pt x="590550" y="552450"/>
                      <a:pt x="406400" y="529590"/>
                    </a:cubicBezTo>
                    <a:cubicBezTo>
                      <a:pt x="350520" y="523240"/>
                      <a:pt x="331470" y="519430"/>
                      <a:pt x="299720" y="502920"/>
                    </a:cubicBezTo>
                    <a:cubicBezTo>
                      <a:pt x="267970" y="486410"/>
                      <a:pt x="238760" y="459740"/>
                      <a:pt x="218440" y="430530"/>
                    </a:cubicBezTo>
                    <a:cubicBezTo>
                      <a:pt x="198120" y="401320"/>
                      <a:pt x="184150" y="356870"/>
                      <a:pt x="179070" y="327660"/>
                    </a:cubicBezTo>
                    <a:cubicBezTo>
                      <a:pt x="175260" y="307340"/>
                      <a:pt x="175260" y="293370"/>
                      <a:pt x="179070" y="273050"/>
                    </a:cubicBezTo>
                    <a:cubicBezTo>
                      <a:pt x="184150" y="243840"/>
                      <a:pt x="198120" y="199390"/>
                      <a:pt x="218440" y="170180"/>
                    </a:cubicBezTo>
                    <a:cubicBezTo>
                      <a:pt x="238760" y="140970"/>
                      <a:pt x="267970" y="114300"/>
                      <a:pt x="299720" y="97790"/>
                    </a:cubicBezTo>
                    <a:cubicBezTo>
                      <a:pt x="331470" y="81280"/>
                      <a:pt x="349250" y="78740"/>
                      <a:pt x="406400" y="72390"/>
                    </a:cubicBezTo>
                    <a:cubicBezTo>
                      <a:pt x="635000" y="45720"/>
                      <a:pt x="1898650" y="48260"/>
                      <a:pt x="2125980" y="80010"/>
                    </a:cubicBezTo>
                    <a:cubicBezTo>
                      <a:pt x="2183130" y="87630"/>
                      <a:pt x="2200910" y="91440"/>
                      <a:pt x="2231390" y="109220"/>
                    </a:cubicBezTo>
                    <a:cubicBezTo>
                      <a:pt x="2261870" y="127000"/>
                      <a:pt x="2293620" y="160020"/>
                      <a:pt x="2311400" y="184150"/>
                    </a:cubicBezTo>
                    <a:cubicBezTo>
                      <a:pt x="2324100" y="200660"/>
                      <a:pt x="2330450" y="213360"/>
                      <a:pt x="2335530" y="233680"/>
                    </a:cubicBezTo>
                    <a:cubicBezTo>
                      <a:pt x="2343150" y="262890"/>
                      <a:pt x="2348230" y="313690"/>
                      <a:pt x="2345690" y="342900"/>
                    </a:cubicBezTo>
                    <a:cubicBezTo>
                      <a:pt x="2343150" y="364490"/>
                      <a:pt x="2338070" y="379730"/>
                      <a:pt x="2330450" y="396240"/>
                    </a:cubicBezTo>
                    <a:cubicBezTo>
                      <a:pt x="2324100" y="412750"/>
                      <a:pt x="2317750" y="427990"/>
                      <a:pt x="2303780" y="444500"/>
                    </a:cubicBezTo>
                    <a:cubicBezTo>
                      <a:pt x="2284730" y="467360"/>
                      <a:pt x="2256790" y="495300"/>
                      <a:pt x="2219960" y="514350"/>
                    </a:cubicBezTo>
                    <a:cubicBezTo>
                      <a:pt x="2169160" y="541020"/>
                      <a:pt x="2105660" y="552450"/>
                      <a:pt x="2018030" y="570230"/>
                    </a:cubicBezTo>
                    <a:cubicBezTo>
                      <a:pt x="1861820" y="601980"/>
                      <a:pt x="1611630" y="641350"/>
                      <a:pt x="1358900" y="657860"/>
                    </a:cubicBezTo>
                    <a:cubicBezTo>
                      <a:pt x="1022350" y="679450"/>
                      <a:pt x="347980" y="693420"/>
                      <a:pt x="173990" y="650240"/>
                    </a:cubicBezTo>
                    <a:cubicBezTo>
                      <a:pt x="120650" y="637540"/>
                      <a:pt x="102870" y="623570"/>
                      <a:pt x="76200" y="599440"/>
                    </a:cubicBezTo>
                    <a:cubicBezTo>
                      <a:pt x="49530" y="576580"/>
                      <a:pt x="26670" y="535940"/>
                      <a:pt x="13970" y="509270"/>
                    </a:cubicBezTo>
                    <a:cubicBezTo>
                      <a:pt x="5080" y="490220"/>
                      <a:pt x="2540" y="477520"/>
                      <a:pt x="1270" y="455930"/>
                    </a:cubicBezTo>
                    <a:cubicBezTo>
                      <a:pt x="0" y="426720"/>
                      <a:pt x="1270" y="381000"/>
                      <a:pt x="13970" y="347980"/>
                    </a:cubicBezTo>
                    <a:cubicBezTo>
                      <a:pt x="26670" y="314960"/>
                      <a:pt x="54610" y="279400"/>
                      <a:pt x="76200" y="257810"/>
                    </a:cubicBezTo>
                    <a:cubicBezTo>
                      <a:pt x="91440" y="242570"/>
                      <a:pt x="102870" y="234950"/>
                      <a:pt x="121920" y="226060"/>
                    </a:cubicBezTo>
                    <a:cubicBezTo>
                      <a:pt x="148590" y="213360"/>
                      <a:pt x="171450" y="207010"/>
                      <a:pt x="228600" y="200660"/>
                    </a:cubicBezTo>
                    <a:cubicBezTo>
                      <a:pt x="457200" y="173990"/>
                      <a:pt x="1758950" y="0"/>
                      <a:pt x="1955800" y="195580"/>
                    </a:cubicBezTo>
                    <a:cubicBezTo>
                      <a:pt x="2057400" y="297180"/>
                      <a:pt x="1955800" y="657860"/>
                      <a:pt x="1955800" y="657860"/>
                    </a:cubicBezTo>
                  </a:path>
                </a:pathLst>
              </a:custGeom>
              <a:solidFill>
                <a:srgbClr val="FFFBFB">
                  <a:alpha val="49804"/>
                </a:srgbClr>
              </a:solidFill>
              <a:ln cap="sq">
                <a:noFill/>
                <a:prstDash val="solid"/>
                <a:miter/>
              </a:ln>
            </p:spPr>
          </p:sp>
        </p:grpSp>
        <p:sp>
          <p:nvSpPr>
            <p:cNvPr name="Freeform 11" id="11"/>
            <p:cNvSpPr/>
            <p:nvPr/>
          </p:nvSpPr>
          <p:spPr>
            <a:xfrm flipH="false" flipV="false" rot="0">
              <a:off x="0" y="0"/>
              <a:ext cx="4795329" cy="2066178"/>
            </a:xfrm>
            <a:custGeom>
              <a:avLst/>
              <a:gdLst/>
              <a:ahLst/>
              <a:cxnLst/>
              <a:rect r="r" b="b" t="t" l="l"/>
              <a:pathLst>
                <a:path h="2066178" w="4795329">
                  <a:moveTo>
                    <a:pt x="0" y="0"/>
                  </a:moveTo>
                  <a:lnTo>
                    <a:pt x="4795329" y="0"/>
                  </a:lnTo>
                  <a:lnTo>
                    <a:pt x="4795329" y="2066178"/>
                  </a:lnTo>
                  <a:lnTo>
                    <a:pt x="0" y="2066178"/>
                  </a:lnTo>
                  <a:lnTo>
                    <a:pt x="0" y="0"/>
                  </a:lnTo>
                  <a:close/>
                </a:path>
              </a:pathLst>
            </a:custGeom>
            <a:blipFill>
              <a:blip r:embed="rId5"/>
              <a:stretch>
                <a:fillRect l="0" t="-54039" r="0" b="0"/>
              </a:stretch>
            </a:blipFill>
          </p:spPr>
        </p:sp>
      </p:grpSp>
      <p:grpSp>
        <p:nvGrpSpPr>
          <p:cNvPr name="Group 12" id="12"/>
          <p:cNvGrpSpPr/>
          <p:nvPr/>
        </p:nvGrpSpPr>
        <p:grpSpPr>
          <a:xfrm rot="0">
            <a:off x="3247391" y="6659206"/>
            <a:ext cx="4026217" cy="1536153"/>
            <a:chOff x="0" y="0"/>
            <a:chExt cx="5368290" cy="2048203"/>
          </a:xfrm>
        </p:grpSpPr>
        <p:grpSp>
          <p:nvGrpSpPr>
            <p:cNvPr name="Group 13" id="13"/>
            <p:cNvGrpSpPr/>
            <p:nvPr/>
          </p:nvGrpSpPr>
          <p:grpSpPr>
            <a:xfrm rot="0">
              <a:off x="0" y="0"/>
              <a:ext cx="5368290" cy="1122680"/>
              <a:chOff x="0" y="0"/>
              <a:chExt cx="5368290" cy="1122680"/>
            </a:xfrm>
          </p:grpSpPr>
          <p:sp>
            <p:nvSpPr>
              <p:cNvPr name="Freeform 14" id="14"/>
              <p:cNvSpPr/>
              <p:nvPr/>
            </p:nvSpPr>
            <p:spPr>
              <a:xfrm flipH="false" flipV="false" rot="0">
                <a:off x="46990" y="39370"/>
                <a:ext cx="5278120" cy="1049020"/>
              </a:xfrm>
              <a:custGeom>
                <a:avLst/>
                <a:gdLst/>
                <a:ahLst/>
                <a:cxnLst/>
                <a:rect r="r" b="b" t="t" l="l"/>
                <a:pathLst>
                  <a:path h="1049020" w="5278120">
                    <a:moveTo>
                      <a:pt x="365760" y="243840"/>
                    </a:moveTo>
                    <a:cubicBezTo>
                      <a:pt x="1902460" y="422910"/>
                      <a:pt x="3972560" y="405130"/>
                      <a:pt x="4488180" y="370840"/>
                    </a:cubicBezTo>
                    <a:cubicBezTo>
                      <a:pt x="4645660" y="360680"/>
                      <a:pt x="4733290" y="288290"/>
                      <a:pt x="4795520" y="328930"/>
                    </a:cubicBezTo>
                    <a:cubicBezTo>
                      <a:pt x="4851400" y="365760"/>
                      <a:pt x="4900930" y="535940"/>
                      <a:pt x="4866640" y="572770"/>
                    </a:cubicBezTo>
                    <a:cubicBezTo>
                      <a:pt x="4820920" y="622300"/>
                      <a:pt x="4580890" y="494030"/>
                      <a:pt x="4406900" y="474980"/>
                    </a:cubicBezTo>
                    <a:cubicBezTo>
                      <a:pt x="4184650" y="450850"/>
                      <a:pt x="3903980" y="458470"/>
                      <a:pt x="3639820" y="468630"/>
                    </a:cubicBezTo>
                    <a:cubicBezTo>
                      <a:pt x="3357880" y="480060"/>
                      <a:pt x="3128010" y="528320"/>
                      <a:pt x="2764790" y="543560"/>
                    </a:cubicBezTo>
                    <a:cubicBezTo>
                      <a:pt x="2166620" y="568960"/>
                      <a:pt x="384810" y="520700"/>
                      <a:pt x="383540" y="546100"/>
                    </a:cubicBezTo>
                    <a:cubicBezTo>
                      <a:pt x="383540" y="554990"/>
                      <a:pt x="557530" y="574040"/>
                      <a:pt x="645160" y="579120"/>
                    </a:cubicBezTo>
                    <a:cubicBezTo>
                      <a:pt x="732790" y="584200"/>
                      <a:pt x="807720" y="581660"/>
                      <a:pt x="908050" y="575310"/>
                    </a:cubicBezTo>
                    <a:cubicBezTo>
                      <a:pt x="1045210" y="567690"/>
                      <a:pt x="1189990" y="534670"/>
                      <a:pt x="1393190" y="524510"/>
                    </a:cubicBezTo>
                    <a:cubicBezTo>
                      <a:pt x="1734820" y="506730"/>
                      <a:pt x="2349500" y="541020"/>
                      <a:pt x="2772410" y="524510"/>
                    </a:cubicBezTo>
                    <a:cubicBezTo>
                      <a:pt x="3133090" y="510540"/>
                      <a:pt x="3548380" y="455930"/>
                      <a:pt x="3775710" y="447040"/>
                    </a:cubicBezTo>
                    <a:cubicBezTo>
                      <a:pt x="3892550" y="441960"/>
                      <a:pt x="3953510" y="450850"/>
                      <a:pt x="4041140" y="447040"/>
                    </a:cubicBezTo>
                    <a:cubicBezTo>
                      <a:pt x="4126230" y="443230"/>
                      <a:pt x="4184650" y="429260"/>
                      <a:pt x="4291330" y="424180"/>
                    </a:cubicBezTo>
                    <a:cubicBezTo>
                      <a:pt x="4483100" y="415290"/>
                      <a:pt x="4979670" y="307340"/>
                      <a:pt x="5095240" y="421640"/>
                    </a:cubicBezTo>
                    <a:cubicBezTo>
                      <a:pt x="5181600" y="508000"/>
                      <a:pt x="5182870" y="791210"/>
                      <a:pt x="5095240" y="878840"/>
                    </a:cubicBezTo>
                    <a:cubicBezTo>
                      <a:pt x="4978400" y="995680"/>
                      <a:pt x="4481830" y="872490"/>
                      <a:pt x="4278630" y="881380"/>
                    </a:cubicBezTo>
                    <a:cubicBezTo>
                      <a:pt x="4157980" y="886460"/>
                      <a:pt x="4084320" y="900430"/>
                      <a:pt x="3990340" y="904240"/>
                    </a:cubicBezTo>
                    <a:cubicBezTo>
                      <a:pt x="3900170" y="908050"/>
                      <a:pt x="3827780" y="900430"/>
                      <a:pt x="3724910" y="905510"/>
                    </a:cubicBezTo>
                    <a:cubicBezTo>
                      <a:pt x="3578860" y="913130"/>
                      <a:pt x="3375660" y="943610"/>
                      <a:pt x="3197860" y="956310"/>
                    </a:cubicBezTo>
                    <a:cubicBezTo>
                      <a:pt x="3016250" y="969010"/>
                      <a:pt x="2871470" y="976630"/>
                      <a:pt x="2647950" y="981710"/>
                    </a:cubicBezTo>
                    <a:cubicBezTo>
                      <a:pt x="2297430" y="989330"/>
                      <a:pt x="1565910" y="952500"/>
                      <a:pt x="1300480" y="980440"/>
                    </a:cubicBezTo>
                    <a:cubicBezTo>
                      <a:pt x="1187450" y="993140"/>
                      <a:pt x="1154430" y="1023620"/>
                      <a:pt x="1060450" y="1032510"/>
                    </a:cubicBezTo>
                    <a:cubicBezTo>
                      <a:pt x="927100" y="1045210"/>
                      <a:pt x="712470" y="1049020"/>
                      <a:pt x="575310" y="1024890"/>
                    </a:cubicBezTo>
                    <a:cubicBezTo>
                      <a:pt x="469900" y="1005840"/>
                      <a:pt x="382270" y="972820"/>
                      <a:pt x="302260" y="928370"/>
                    </a:cubicBezTo>
                    <a:cubicBezTo>
                      <a:pt x="228600" y="887730"/>
                      <a:pt x="158750" y="844550"/>
                      <a:pt x="110490" y="773430"/>
                    </a:cubicBezTo>
                    <a:cubicBezTo>
                      <a:pt x="53340" y="689610"/>
                      <a:pt x="8890" y="542290"/>
                      <a:pt x="3810" y="439420"/>
                    </a:cubicBezTo>
                    <a:cubicBezTo>
                      <a:pt x="0" y="354330"/>
                      <a:pt x="2540" y="260350"/>
                      <a:pt x="53340" y="203200"/>
                    </a:cubicBezTo>
                    <a:cubicBezTo>
                      <a:pt x="114300" y="134620"/>
                      <a:pt x="219710" y="116840"/>
                      <a:pt x="383540" y="88900"/>
                    </a:cubicBezTo>
                    <a:cubicBezTo>
                      <a:pt x="808990" y="16510"/>
                      <a:pt x="2165350" y="113030"/>
                      <a:pt x="2749550" y="86360"/>
                    </a:cubicBezTo>
                    <a:cubicBezTo>
                      <a:pt x="3093720" y="69850"/>
                      <a:pt x="3299460" y="22860"/>
                      <a:pt x="3567430" y="11430"/>
                    </a:cubicBezTo>
                    <a:cubicBezTo>
                      <a:pt x="3825240" y="0"/>
                      <a:pt x="4137660" y="6350"/>
                      <a:pt x="4325620" y="15240"/>
                    </a:cubicBezTo>
                    <a:cubicBezTo>
                      <a:pt x="4437380" y="20320"/>
                      <a:pt x="4502150" y="21590"/>
                      <a:pt x="4591050" y="39370"/>
                    </a:cubicBezTo>
                    <a:cubicBezTo>
                      <a:pt x="4686300" y="58420"/>
                      <a:pt x="4789170" y="93980"/>
                      <a:pt x="4879340" y="127000"/>
                    </a:cubicBezTo>
                    <a:cubicBezTo>
                      <a:pt x="4963160" y="157480"/>
                      <a:pt x="5050790" y="170180"/>
                      <a:pt x="5114290" y="227330"/>
                    </a:cubicBezTo>
                    <a:cubicBezTo>
                      <a:pt x="5185410" y="292100"/>
                      <a:pt x="5278120" y="424180"/>
                      <a:pt x="5270500" y="510540"/>
                    </a:cubicBezTo>
                    <a:cubicBezTo>
                      <a:pt x="5262880" y="593090"/>
                      <a:pt x="5163820" y="687070"/>
                      <a:pt x="5082540" y="736600"/>
                    </a:cubicBezTo>
                    <a:cubicBezTo>
                      <a:pt x="4997450" y="788670"/>
                      <a:pt x="4870450" y="792480"/>
                      <a:pt x="4768850" y="807720"/>
                    </a:cubicBezTo>
                    <a:cubicBezTo>
                      <a:pt x="4673600" y="821690"/>
                      <a:pt x="4632960" y="822960"/>
                      <a:pt x="4488180" y="828040"/>
                    </a:cubicBezTo>
                    <a:cubicBezTo>
                      <a:pt x="3989070" y="845820"/>
                      <a:pt x="1899920" y="877570"/>
                      <a:pt x="1155700" y="824230"/>
                    </a:cubicBezTo>
                    <a:cubicBezTo>
                      <a:pt x="777240" y="797560"/>
                      <a:pt x="408940" y="839470"/>
                      <a:pt x="304800" y="702310"/>
                    </a:cubicBezTo>
                    <a:cubicBezTo>
                      <a:pt x="228600" y="601980"/>
                      <a:pt x="365760" y="243840"/>
                      <a:pt x="365760" y="243840"/>
                    </a:cubicBezTo>
                  </a:path>
                </a:pathLst>
              </a:custGeom>
              <a:solidFill>
                <a:srgbClr val="FFFBFB">
                  <a:alpha val="49804"/>
                </a:srgbClr>
              </a:solidFill>
              <a:ln cap="sq">
                <a:noFill/>
                <a:prstDash val="solid"/>
                <a:miter/>
              </a:ln>
            </p:spPr>
          </p:sp>
        </p:grpSp>
        <p:grpSp>
          <p:nvGrpSpPr>
            <p:cNvPr name="Group 15" id="15"/>
            <p:cNvGrpSpPr/>
            <p:nvPr/>
          </p:nvGrpSpPr>
          <p:grpSpPr>
            <a:xfrm rot="0">
              <a:off x="30480" y="0"/>
              <a:ext cx="5271770" cy="1097280"/>
              <a:chOff x="0" y="0"/>
              <a:chExt cx="5271770" cy="1097280"/>
            </a:xfrm>
          </p:grpSpPr>
          <p:sp>
            <p:nvSpPr>
              <p:cNvPr name="Freeform 16" id="16"/>
              <p:cNvSpPr/>
              <p:nvPr/>
            </p:nvSpPr>
            <p:spPr>
              <a:xfrm flipH="false" flipV="false" rot="0">
                <a:off x="34290" y="45720"/>
                <a:ext cx="5209540" cy="1103630"/>
              </a:xfrm>
              <a:custGeom>
                <a:avLst/>
                <a:gdLst/>
                <a:ahLst/>
                <a:cxnLst/>
                <a:rect r="r" b="b" t="t" l="l"/>
                <a:pathLst>
                  <a:path h="1103630" w="5209540">
                    <a:moveTo>
                      <a:pt x="196850" y="7620"/>
                    </a:moveTo>
                    <a:cubicBezTo>
                      <a:pt x="1182370" y="114300"/>
                      <a:pt x="1732280" y="124460"/>
                      <a:pt x="2054860" y="107950"/>
                    </a:cubicBezTo>
                    <a:cubicBezTo>
                      <a:pt x="2270760" y="96520"/>
                      <a:pt x="2443480" y="58420"/>
                      <a:pt x="2593340" y="45720"/>
                    </a:cubicBezTo>
                    <a:cubicBezTo>
                      <a:pt x="2701290" y="36830"/>
                      <a:pt x="2748280" y="34290"/>
                      <a:pt x="2871470" y="30480"/>
                    </a:cubicBezTo>
                    <a:cubicBezTo>
                      <a:pt x="3116580" y="24130"/>
                      <a:pt x="3738880" y="45720"/>
                      <a:pt x="3973830" y="33020"/>
                    </a:cubicBezTo>
                    <a:cubicBezTo>
                      <a:pt x="4084320" y="26670"/>
                      <a:pt x="4135120" y="10160"/>
                      <a:pt x="4216400" y="5080"/>
                    </a:cubicBezTo>
                    <a:cubicBezTo>
                      <a:pt x="4297680" y="0"/>
                      <a:pt x="4381500" y="0"/>
                      <a:pt x="4462780" y="5080"/>
                    </a:cubicBezTo>
                    <a:cubicBezTo>
                      <a:pt x="4541520" y="10160"/>
                      <a:pt x="4615180" y="11430"/>
                      <a:pt x="4693920" y="33020"/>
                    </a:cubicBezTo>
                    <a:cubicBezTo>
                      <a:pt x="4782820" y="57150"/>
                      <a:pt x="4885690" y="97790"/>
                      <a:pt x="4964430" y="152400"/>
                    </a:cubicBezTo>
                    <a:cubicBezTo>
                      <a:pt x="5041900" y="207010"/>
                      <a:pt x="5124450" y="280670"/>
                      <a:pt x="5161280" y="359410"/>
                    </a:cubicBezTo>
                    <a:cubicBezTo>
                      <a:pt x="5194300" y="431800"/>
                      <a:pt x="5209540" y="519430"/>
                      <a:pt x="5186680" y="598170"/>
                    </a:cubicBezTo>
                    <a:cubicBezTo>
                      <a:pt x="5158740" y="695960"/>
                      <a:pt x="5048250" y="828040"/>
                      <a:pt x="4961890" y="889000"/>
                    </a:cubicBezTo>
                    <a:cubicBezTo>
                      <a:pt x="4890770" y="938530"/>
                      <a:pt x="4837430" y="947420"/>
                      <a:pt x="4724400" y="965200"/>
                    </a:cubicBezTo>
                    <a:cubicBezTo>
                      <a:pt x="4469130" y="1005840"/>
                      <a:pt x="3776980" y="966470"/>
                      <a:pt x="3444240" y="975360"/>
                    </a:cubicBezTo>
                    <a:cubicBezTo>
                      <a:pt x="3230880" y="981710"/>
                      <a:pt x="3161030" y="994410"/>
                      <a:pt x="2919730" y="1000760"/>
                    </a:cubicBezTo>
                    <a:cubicBezTo>
                      <a:pt x="2388870" y="1013460"/>
                      <a:pt x="803910" y="1103630"/>
                      <a:pt x="367030" y="1000760"/>
                    </a:cubicBezTo>
                    <a:cubicBezTo>
                      <a:pt x="204470" y="962660"/>
                      <a:pt x="107950" y="920750"/>
                      <a:pt x="52070" y="844550"/>
                    </a:cubicBezTo>
                    <a:cubicBezTo>
                      <a:pt x="6350" y="782320"/>
                      <a:pt x="0" y="683260"/>
                      <a:pt x="16510" y="607060"/>
                    </a:cubicBezTo>
                    <a:cubicBezTo>
                      <a:pt x="34290" y="525780"/>
                      <a:pt x="95250" y="427990"/>
                      <a:pt x="163830" y="375920"/>
                    </a:cubicBezTo>
                    <a:cubicBezTo>
                      <a:pt x="231140" y="323850"/>
                      <a:pt x="293370" y="314960"/>
                      <a:pt x="424180" y="294640"/>
                    </a:cubicBezTo>
                    <a:cubicBezTo>
                      <a:pt x="791210" y="237490"/>
                      <a:pt x="2082800" y="267970"/>
                      <a:pt x="2561590" y="287020"/>
                    </a:cubicBezTo>
                    <a:cubicBezTo>
                      <a:pt x="2804160" y="297180"/>
                      <a:pt x="2880360" y="323850"/>
                      <a:pt x="3108960" y="334010"/>
                    </a:cubicBezTo>
                    <a:cubicBezTo>
                      <a:pt x="3491230" y="350520"/>
                      <a:pt x="4460240" y="157480"/>
                      <a:pt x="4640580" y="337820"/>
                    </a:cubicBezTo>
                    <a:cubicBezTo>
                      <a:pt x="4739640" y="436880"/>
                      <a:pt x="4739640" y="695960"/>
                      <a:pt x="4640580" y="795020"/>
                    </a:cubicBezTo>
                    <a:cubicBezTo>
                      <a:pt x="4458970" y="976630"/>
                      <a:pt x="3467100" y="807720"/>
                      <a:pt x="3086100" y="789940"/>
                    </a:cubicBezTo>
                    <a:cubicBezTo>
                      <a:pt x="2865120" y="779780"/>
                      <a:pt x="2790190" y="754380"/>
                      <a:pt x="2561590" y="744220"/>
                    </a:cubicBezTo>
                    <a:cubicBezTo>
                      <a:pt x="2134870" y="725170"/>
                      <a:pt x="1084580" y="728980"/>
                      <a:pt x="718820" y="745490"/>
                    </a:cubicBezTo>
                    <a:cubicBezTo>
                      <a:pt x="563880" y="751840"/>
                      <a:pt x="443230" y="820420"/>
                      <a:pt x="388620" y="774700"/>
                    </a:cubicBezTo>
                    <a:cubicBezTo>
                      <a:pt x="342900" y="736600"/>
                      <a:pt x="313690" y="603250"/>
                      <a:pt x="367030" y="543560"/>
                    </a:cubicBezTo>
                    <a:cubicBezTo>
                      <a:pt x="546100" y="347980"/>
                      <a:pt x="2386330" y="556260"/>
                      <a:pt x="2917190" y="543560"/>
                    </a:cubicBezTo>
                    <a:cubicBezTo>
                      <a:pt x="3158490" y="537210"/>
                      <a:pt x="3242310" y="523240"/>
                      <a:pt x="3444240" y="518160"/>
                    </a:cubicBezTo>
                    <a:cubicBezTo>
                      <a:pt x="3717290" y="511810"/>
                      <a:pt x="4197350" y="527050"/>
                      <a:pt x="4409440" y="518160"/>
                    </a:cubicBezTo>
                    <a:cubicBezTo>
                      <a:pt x="4513580" y="513080"/>
                      <a:pt x="4643120" y="506730"/>
                      <a:pt x="4643120" y="497840"/>
                    </a:cubicBezTo>
                    <a:cubicBezTo>
                      <a:pt x="4643120" y="488950"/>
                      <a:pt x="4470400" y="469900"/>
                      <a:pt x="4382770" y="462280"/>
                    </a:cubicBezTo>
                    <a:cubicBezTo>
                      <a:pt x="4295140" y="453390"/>
                      <a:pt x="4207510" y="444500"/>
                      <a:pt x="4116070" y="448310"/>
                    </a:cubicBezTo>
                    <a:cubicBezTo>
                      <a:pt x="4018280" y="452120"/>
                      <a:pt x="3944620" y="478790"/>
                      <a:pt x="3813810" y="487680"/>
                    </a:cubicBezTo>
                    <a:cubicBezTo>
                      <a:pt x="3575050" y="502920"/>
                      <a:pt x="3108960" y="472440"/>
                      <a:pt x="2796540" y="488950"/>
                    </a:cubicBezTo>
                    <a:cubicBezTo>
                      <a:pt x="2529840" y="502920"/>
                      <a:pt x="2308860" y="552450"/>
                      <a:pt x="2054860" y="565150"/>
                    </a:cubicBezTo>
                    <a:cubicBezTo>
                      <a:pt x="1786890" y="577850"/>
                      <a:pt x="1460500" y="566420"/>
                      <a:pt x="1229360" y="561340"/>
                    </a:cubicBezTo>
                    <a:cubicBezTo>
                      <a:pt x="1061720" y="557530"/>
                      <a:pt x="924560" y="553720"/>
                      <a:pt x="797560" y="544830"/>
                    </a:cubicBezTo>
                    <a:cubicBezTo>
                      <a:pt x="697230" y="538480"/>
                      <a:pt x="626110" y="529590"/>
                      <a:pt x="528320" y="518160"/>
                    </a:cubicBezTo>
                    <a:cubicBezTo>
                      <a:pt x="407670" y="504190"/>
                      <a:pt x="187960" y="542290"/>
                      <a:pt x="129540" y="464820"/>
                    </a:cubicBezTo>
                    <a:cubicBezTo>
                      <a:pt x="66040" y="381000"/>
                      <a:pt x="196850" y="7620"/>
                      <a:pt x="196850" y="7620"/>
                    </a:cubicBezTo>
                  </a:path>
                </a:pathLst>
              </a:custGeom>
              <a:solidFill>
                <a:srgbClr val="FFFBFB">
                  <a:alpha val="49804"/>
                </a:srgbClr>
              </a:solidFill>
              <a:ln cap="sq">
                <a:noFill/>
                <a:prstDash val="solid"/>
                <a:miter/>
              </a:ln>
            </p:spPr>
          </p:sp>
        </p:grpSp>
        <p:sp>
          <p:nvSpPr>
            <p:cNvPr name="Freeform 17" id="17"/>
            <p:cNvSpPr/>
            <p:nvPr/>
          </p:nvSpPr>
          <p:spPr>
            <a:xfrm flipH="false" flipV="false" rot="0">
              <a:off x="297311" y="108024"/>
              <a:ext cx="4795329" cy="1940179"/>
            </a:xfrm>
            <a:custGeom>
              <a:avLst/>
              <a:gdLst/>
              <a:ahLst/>
              <a:cxnLst/>
              <a:rect r="r" b="b" t="t" l="l"/>
              <a:pathLst>
                <a:path h="1940179" w="4795329">
                  <a:moveTo>
                    <a:pt x="0" y="0"/>
                  </a:moveTo>
                  <a:lnTo>
                    <a:pt x="4795329" y="0"/>
                  </a:lnTo>
                  <a:lnTo>
                    <a:pt x="4795329" y="1940179"/>
                  </a:lnTo>
                  <a:lnTo>
                    <a:pt x="0" y="1940179"/>
                  </a:lnTo>
                  <a:lnTo>
                    <a:pt x="0" y="0"/>
                  </a:lnTo>
                  <a:close/>
                </a:path>
              </a:pathLst>
            </a:custGeom>
            <a:blipFill>
              <a:blip r:embed="rId6"/>
              <a:stretch>
                <a:fillRect l="-7262" t="-53242" r="-7262" b="0"/>
              </a:stretch>
            </a:blipFill>
          </p:spPr>
        </p:sp>
      </p:grpSp>
      <p:sp>
        <p:nvSpPr>
          <p:cNvPr name="Freeform 18" id="18"/>
          <p:cNvSpPr/>
          <p:nvPr/>
        </p:nvSpPr>
        <p:spPr>
          <a:xfrm flipH="false" flipV="false" rot="0">
            <a:off x="5839892" y="2552530"/>
            <a:ext cx="2079341" cy="1821674"/>
          </a:xfrm>
          <a:custGeom>
            <a:avLst/>
            <a:gdLst/>
            <a:ahLst/>
            <a:cxnLst/>
            <a:rect r="r" b="b" t="t" l="l"/>
            <a:pathLst>
              <a:path h="1821674" w="2079341">
                <a:moveTo>
                  <a:pt x="0" y="0"/>
                </a:moveTo>
                <a:lnTo>
                  <a:pt x="2079341" y="0"/>
                </a:lnTo>
                <a:lnTo>
                  <a:pt x="2079341" y="1821673"/>
                </a:lnTo>
                <a:lnTo>
                  <a:pt x="0" y="1821673"/>
                </a:lnTo>
                <a:lnTo>
                  <a:pt x="0" y="0"/>
                </a:lnTo>
                <a:close/>
              </a:path>
            </a:pathLst>
          </a:custGeom>
          <a:blipFill>
            <a:blip r:embed="rId7"/>
            <a:stretch>
              <a:fillRect l="0" t="-6600" r="0" b="-7543"/>
            </a:stretch>
          </a:blipFill>
        </p:spPr>
      </p:sp>
      <p:sp>
        <p:nvSpPr>
          <p:cNvPr name="Freeform 19" id="19"/>
          <p:cNvSpPr/>
          <p:nvPr/>
        </p:nvSpPr>
        <p:spPr>
          <a:xfrm flipH="false" flipV="false" rot="0">
            <a:off x="9798881" y="2391853"/>
            <a:ext cx="2175609" cy="2175609"/>
          </a:xfrm>
          <a:custGeom>
            <a:avLst/>
            <a:gdLst/>
            <a:ahLst/>
            <a:cxnLst/>
            <a:rect r="r" b="b" t="t" l="l"/>
            <a:pathLst>
              <a:path h="2175609" w="2175609">
                <a:moveTo>
                  <a:pt x="0" y="0"/>
                </a:moveTo>
                <a:lnTo>
                  <a:pt x="2175608" y="0"/>
                </a:lnTo>
                <a:lnTo>
                  <a:pt x="2175608" y="2175609"/>
                </a:lnTo>
                <a:lnTo>
                  <a:pt x="0" y="2175609"/>
                </a:lnTo>
                <a:lnTo>
                  <a:pt x="0" y="0"/>
                </a:lnTo>
                <a:close/>
              </a:path>
            </a:pathLst>
          </a:custGeom>
          <a:blipFill>
            <a:blip r:embed="rId8"/>
            <a:stretch>
              <a:fillRect l="0" t="0" r="0" b="0"/>
            </a:stretch>
          </a:blipFill>
        </p:spPr>
      </p:sp>
      <p:sp>
        <p:nvSpPr>
          <p:cNvPr name="Freeform 20" id="20"/>
          <p:cNvSpPr/>
          <p:nvPr/>
        </p:nvSpPr>
        <p:spPr>
          <a:xfrm flipH="false" flipV="false" rot="0">
            <a:off x="13475822" y="2643095"/>
            <a:ext cx="2427282" cy="1840503"/>
          </a:xfrm>
          <a:custGeom>
            <a:avLst/>
            <a:gdLst/>
            <a:ahLst/>
            <a:cxnLst/>
            <a:rect r="r" b="b" t="t" l="l"/>
            <a:pathLst>
              <a:path h="1840503" w="2427282">
                <a:moveTo>
                  <a:pt x="0" y="0"/>
                </a:moveTo>
                <a:lnTo>
                  <a:pt x="2427282" y="0"/>
                </a:lnTo>
                <a:lnTo>
                  <a:pt x="2427282" y="1840502"/>
                </a:lnTo>
                <a:lnTo>
                  <a:pt x="0" y="1840502"/>
                </a:lnTo>
                <a:lnTo>
                  <a:pt x="0" y="0"/>
                </a:lnTo>
                <a:close/>
              </a:path>
            </a:pathLst>
          </a:custGeom>
          <a:blipFill>
            <a:blip r:embed="rId9"/>
            <a:stretch>
              <a:fillRect l="-113833" t="-59389" r="-117167" b="-56796"/>
            </a:stretch>
          </a:blipFill>
        </p:spPr>
      </p:sp>
      <p:sp>
        <p:nvSpPr>
          <p:cNvPr name="TextBox 21" id="21"/>
          <p:cNvSpPr txBox="true"/>
          <p:nvPr/>
        </p:nvSpPr>
        <p:spPr>
          <a:xfrm rot="0">
            <a:off x="13133513" y="4631089"/>
            <a:ext cx="3111900" cy="581025"/>
          </a:xfrm>
          <a:prstGeom prst="rect">
            <a:avLst/>
          </a:prstGeom>
        </p:spPr>
        <p:txBody>
          <a:bodyPr anchor="t" rtlCol="false" tIns="0" lIns="0" bIns="0" rIns="0">
            <a:spAutoFit/>
          </a:bodyPr>
          <a:lstStyle/>
          <a:p>
            <a:pPr algn="ctr">
              <a:lnSpc>
                <a:spcPts val="2279"/>
              </a:lnSpc>
            </a:pPr>
            <a:r>
              <a:rPr lang="en-US" sz="2400">
                <a:solidFill>
                  <a:srgbClr val="FFFFFF"/>
                </a:solidFill>
                <a:latin typeface="Canva Sans Bold"/>
              </a:rPr>
              <a:t>Polynomial regression</a:t>
            </a:r>
          </a:p>
        </p:txBody>
      </p:sp>
      <p:sp>
        <p:nvSpPr>
          <p:cNvPr name="TextBox 22" id="22"/>
          <p:cNvSpPr txBox="true"/>
          <p:nvPr/>
        </p:nvSpPr>
        <p:spPr>
          <a:xfrm rot="0">
            <a:off x="9330735" y="4624612"/>
            <a:ext cx="3111900" cy="587502"/>
          </a:xfrm>
          <a:prstGeom prst="rect">
            <a:avLst/>
          </a:prstGeom>
        </p:spPr>
        <p:txBody>
          <a:bodyPr anchor="t" rtlCol="false" tIns="0" lIns="0" bIns="0" rIns="0">
            <a:spAutoFit/>
          </a:bodyPr>
          <a:lstStyle/>
          <a:p>
            <a:pPr algn="ctr">
              <a:lnSpc>
                <a:spcPts val="2304"/>
              </a:lnSpc>
            </a:pPr>
            <a:r>
              <a:rPr lang="en-US" sz="2400">
                <a:solidFill>
                  <a:srgbClr val="FFFFFF"/>
                </a:solidFill>
                <a:latin typeface="Canva Sans Bold"/>
              </a:rPr>
              <a:t>Linear</a:t>
            </a:r>
          </a:p>
          <a:p>
            <a:pPr algn="ctr">
              <a:lnSpc>
                <a:spcPts val="2304"/>
              </a:lnSpc>
            </a:pPr>
            <a:r>
              <a:rPr lang="en-US" sz="2400">
                <a:solidFill>
                  <a:srgbClr val="FFFFFF"/>
                </a:solidFill>
                <a:latin typeface="Canva Sans Bold"/>
              </a:rPr>
              <a:t>regression</a:t>
            </a:r>
          </a:p>
        </p:txBody>
      </p:sp>
      <p:sp>
        <p:nvSpPr>
          <p:cNvPr name="TextBox 23" id="23"/>
          <p:cNvSpPr txBox="true"/>
          <p:nvPr/>
        </p:nvSpPr>
        <p:spPr>
          <a:xfrm rot="0">
            <a:off x="5461576" y="4434401"/>
            <a:ext cx="2835971" cy="587502"/>
          </a:xfrm>
          <a:prstGeom prst="rect">
            <a:avLst/>
          </a:prstGeom>
        </p:spPr>
        <p:txBody>
          <a:bodyPr anchor="t" rtlCol="false" tIns="0" lIns="0" bIns="0" rIns="0">
            <a:spAutoFit/>
          </a:bodyPr>
          <a:lstStyle/>
          <a:p>
            <a:pPr algn="ctr">
              <a:lnSpc>
                <a:spcPts val="2304"/>
              </a:lnSpc>
            </a:pPr>
            <a:r>
              <a:rPr lang="en-US" sz="2400">
                <a:solidFill>
                  <a:srgbClr val="FFFFFF"/>
                </a:solidFill>
                <a:latin typeface="Canva Sans Bold"/>
              </a:rPr>
              <a:t>Cone-shaped neural network</a:t>
            </a:r>
          </a:p>
        </p:txBody>
      </p:sp>
      <p:grpSp>
        <p:nvGrpSpPr>
          <p:cNvPr name="Group 24" id="24"/>
          <p:cNvGrpSpPr/>
          <p:nvPr/>
        </p:nvGrpSpPr>
        <p:grpSpPr>
          <a:xfrm rot="0">
            <a:off x="12749212" y="6972300"/>
            <a:ext cx="4733925" cy="1149668"/>
            <a:chOff x="0" y="0"/>
            <a:chExt cx="6311900" cy="1532890"/>
          </a:xfrm>
        </p:grpSpPr>
        <p:sp>
          <p:nvSpPr>
            <p:cNvPr name="Freeform 25" id="25"/>
            <p:cNvSpPr/>
            <p:nvPr/>
          </p:nvSpPr>
          <p:spPr>
            <a:xfrm flipH="false" flipV="false" rot="0">
              <a:off x="48260" y="41910"/>
              <a:ext cx="6214110" cy="1484630"/>
            </a:xfrm>
            <a:custGeom>
              <a:avLst/>
              <a:gdLst/>
              <a:ahLst/>
              <a:cxnLst/>
              <a:rect r="r" b="b" t="t" l="l"/>
              <a:pathLst>
                <a:path h="1484630" w="6214110">
                  <a:moveTo>
                    <a:pt x="906780" y="265430"/>
                  </a:moveTo>
                  <a:cubicBezTo>
                    <a:pt x="2532380" y="128270"/>
                    <a:pt x="3679190" y="152400"/>
                    <a:pt x="4080510" y="123190"/>
                  </a:cubicBezTo>
                  <a:cubicBezTo>
                    <a:pt x="4239260" y="111760"/>
                    <a:pt x="4274820" y="93980"/>
                    <a:pt x="4411980" y="80010"/>
                  </a:cubicBezTo>
                  <a:cubicBezTo>
                    <a:pt x="4638040" y="57150"/>
                    <a:pt x="5109210" y="25400"/>
                    <a:pt x="5312410" y="15240"/>
                  </a:cubicBezTo>
                  <a:cubicBezTo>
                    <a:pt x="5416550" y="10160"/>
                    <a:pt x="5458460" y="0"/>
                    <a:pt x="5548630" y="8890"/>
                  </a:cubicBezTo>
                  <a:cubicBezTo>
                    <a:pt x="5670550" y="20320"/>
                    <a:pt x="5915660" y="22860"/>
                    <a:pt x="5977890" y="105410"/>
                  </a:cubicBezTo>
                  <a:cubicBezTo>
                    <a:pt x="6031230" y="175260"/>
                    <a:pt x="6005830" y="353060"/>
                    <a:pt x="5958840" y="425450"/>
                  </a:cubicBezTo>
                  <a:cubicBezTo>
                    <a:pt x="5918200" y="487680"/>
                    <a:pt x="5826760" y="505460"/>
                    <a:pt x="5745480" y="534670"/>
                  </a:cubicBezTo>
                  <a:cubicBezTo>
                    <a:pt x="5648960" y="570230"/>
                    <a:pt x="5548630" y="593090"/>
                    <a:pt x="5416550" y="610870"/>
                  </a:cubicBezTo>
                  <a:cubicBezTo>
                    <a:pt x="5224780" y="636270"/>
                    <a:pt x="5033010" y="632460"/>
                    <a:pt x="4699000" y="640080"/>
                  </a:cubicBezTo>
                  <a:cubicBezTo>
                    <a:pt x="3926840" y="656590"/>
                    <a:pt x="1600200" y="617220"/>
                    <a:pt x="857250" y="645160"/>
                  </a:cubicBezTo>
                  <a:cubicBezTo>
                    <a:pt x="553720" y="656590"/>
                    <a:pt x="312420" y="698500"/>
                    <a:pt x="215900" y="693420"/>
                  </a:cubicBezTo>
                  <a:cubicBezTo>
                    <a:pt x="187960" y="692150"/>
                    <a:pt x="181610" y="690880"/>
                    <a:pt x="161290" y="683260"/>
                  </a:cubicBezTo>
                  <a:cubicBezTo>
                    <a:pt x="133350" y="673100"/>
                    <a:pt x="91440" y="646430"/>
                    <a:pt x="68580" y="626110"/>
                  </a:cubicBezTo>
                  <a:cubicBezTo>
                    <a:pt x="53340" y="612140"/>
                    <a:pt x="44450" y="601980"/>
                    <a:pt x="34290" y="582930"/>
                  </a:cubicBezTo>
                  <a:cubicBezTo>
                    <a:pt x="20320" y="556260"/>
                    <a:pt x="6350" y="506730"/>
                    <a:pt x="2540" y="477520"/>
                  </a:cubicBezTo>
                  <a:cubicBezTo>
                    <a:pt x="0" y="457200"/>
                    <a:pt x="1270" y="443230"/>
                    <a:pt x="6350" y="422910"/>
                  </a:cubicBezTo>
                  <a:cubicBezTo>
                    <a:pt x="13970" y="393700"/>
                    <a:pt x="36830" y="347980"/>
                    <a:pt x="53340" y="323850"/>
                  </a:cubicBezTo>
                  <a:cubicBezTo>
                    <a:pt x="64770" y="306070"/>
                    <a:pt x="73660" y="295910"/>
                    <a:pt x="91440" y="284480"/>
                  </a:cubicBezTo>
                  <a:cubicBezTo>
                    <a:pt x="115570" y="267970"/>
                    <a:pt x="140970" y="251460"/>
                    <a:pt x="191770" y="241300"/>
                  </a:cubicBezTo>
                  <a:cubicBezTo>
                    <a:pt x="328930" y="213360"/>
                    <a:pt x="734060" y="234950"/>
                    <a:pt x="985520" y="238760"/>
                  </a:cubicBezTo>
                  <a:cubicBezTo>
                    <a:pt x="1212850" y="242570"/>
                    <a:pt x="1454150" y="250190"/>
                    <a:pt x="1633220" y="260350"/>
                  </a:cubicBezTo>
                  <a:cubicBezTo>
                    <a:pt x="1761490" y="267970"/>
                    <a:pt x="1830070" y="271780"/>
                    <a:pt x="1960880" y="285750"/>
                  </a:cubicBezTo>
                  <a:cubicBezTo>
                    <a:pt x="2160270" y="307340"/>
                    <a:pt x="2482850" y="363220"/>
                    <a:pt x="2708910" y="388620"/>
                  </a:cubicBezTo>
                  <a:cubicBezTo>
                    <a:pt x="2896870" y="410210"/>
                    <a:pt x="3035300" y="424180"/>
                    <a:pt x="3225800" y="435610"/>
                  </a:cubicBezTo>
                  <a:cubicBezTo>
                    <a:pt x="3460750" y="450850"/>
                    <a:pt x="3736340" y="457200"/>
                    <a:pt x="4011930" y="463550"/>
                  </a:cubicBezTo>
                  <a:cubicBezTo>
                    <a:pt x="4318000" y="469900"/>
                    <a:pt x="4856480" y="462280"/>
                    <a:pt x="4979670" y="469900"/>
                  </a:cubicBezTo>
                  <a:cubicBezTo>
                    <a:pt x="5008880" y="471170"/>
                    <a:pt x="5013960" y="469900"/>
                    <a:pt x="5034280" y="476250"/>
                  </a:cubicBezTo>
                  <a:cubicBezTo>
                    <a:pt x="5062220" y="485140"/>
                    <a:pt x="5104130" y="504190"/>
                    <a:pt x="5130800" y="527050"/>
                  </a:cubicBezTo>
                  <a:cubicBezTo>
                    <a:pt x="5157470" y="551180"/>
                    <a:pt x="5180330" y="584200"/>
                    <a:pt x="5193030" y="617220"/>
                  </a:cubicBezTo>
                  <a:cubicBezTo>
                    <a:pt x="5205730" y="650240"/>
                    <a:pt x="5210810" y="690880"/>
                    <a:pt x="5207000" y="726440"/>
                  </a:cubicBezTo>
                  <a:cubicBezTo>
                    <a:pt x="5203190" y="762000"/>
                    <a:pt x="5182870" y="802640"/>
                    <a:pt x="5167630" y="828040"/>
                  </a:cubicBezTo>
                  <a:cubicBezTo>
                    <a:pt x="5156200" y="845820"/>
                    <a:pt x="5147310" y="857250"/>
                    <a:pt x="5130800" y="869950"/>
                  </a:cubicBezTo>
                  <a:cubicBezTo>
                    <a:pt x="5107940" y="889000"/>
                    <a:pt x="5092700" y="906780"/>
                    <a:pt x="5034280" y="920750"/>
                  </a:cubicBezTo>
                  <a:cubicBezTo>
                    <a:pt x="4715510" y="999490"/>
                    <a:pt x="2032000" y="875030"/>
                    <a:pt x="1734820" y="927100"/>
                  </a:cubicBezTo>
                  <a:cubicBezTo>
                    <a:pt x="1686560" y="935990"/>
                    <a:pt x="1682750" y="955040"/>
                    <a:pt x="1653540" y="956310"/>
                  </a:cubicBezTo>
                  <a:cubicBezTo>
                    <a:pt x="1620520" y="957580"/>
                    <a:pt x="1574800" y="943610"/>
                    <a:pt x="1548130" y="930910"/>
                  </a:cubicBezTo>
                  <a:cubicBezTo>
                    <a:pt x="1529080" y="922020"/>
                    <a:pt x="1516380" y="911860"/>
                    <a:pt x="1502410" y="899160"/>
                  </a:cubicBezTo>
                  <a:cubicBezTo>
                    <a:pt x="1488440" y="887730"/>
                    <a:pt x="1477010" y="876300"/>
                    <a:pt x="1465580" y="858520"/>
                  </a:cubicBezTo>
                  <a:cubicBezTo>
                    <a:pt x="1450340" y="833120"/>
                    <a:pt x="1431290" y="791210"/>
                    <a:pt x="1427480" y="755650"/>
                  </a:cubicBezTo>
                  <a:cubicBezTo>
                    <a:pt x="1423670" y="720090"/>
                    <a:pt x="1431290" y="675640"/>
                    <a:pt x="1440180" y="647700"/>
                  </a:cubicBezTo>
                  <a:cubicBezTo>
                    <a:pt x="1446530" y="627380"/>
                    <a:pt x="1452880" y="614680"/>
                    <a:pt x="1465580" y="598170"/>
                  </a:cubicBezTo>
                  <a:cubicBezTo>
                    <a:pt x="1483360" y="574040"/>
                    <a:pt x="1522730" y="541020"/>
                    <a:pt x="1548130" y="525780"/>
                  </a:cubicBezTo>
                  <a:cubicBezTo>
                    <a:pt x="1565910" y="515620"/>
                    <a:pt x="1581150" y="510540"/>
                    <a:pt x="1598930" y="506730"/>
                  </a:cubicBezTo>
                  <a:cubicBezTo>
                    <a:pt x="1616710" y="501650"/>
                    <a:pt x="1628140" y="496570"/>
                    <a:pt x="1654810" y="499110"/>
                  </a:cubicBezTo>
                  <a:cubicBezTo>
                    <a:pt x="1723390" y="505460"/>
                    <a:pt x="1901190" y="586740"/>
                    <a:pt x="2021840" y="613410"/>
                  </a:cubicBezTo>
                  <a:cubicBezTo>
                    <a:pt x="2134870" y="638810"/>
                    <a:pt x="2217420" y="648970"/>
                    <a:pt x="2355850" y="661670"/>
                  </a:cubicBezTo>
                  <a:cubicBezTo>
                    <a:pt x="2584450" y="681990"/>
                    <a:pt x="2932430" y="687070"/>
                    <a:pt x="3263900" y="693420"/>
                  </a:cubicBezTo>
                  <a:cubicBezTo>
                    <a:pt x="3666490" y="701040"/>
                    <a:pt x="4405630" y="676910"/>
                    <a:pt x="4601210" y="701040"/>
                  </a:cubicBezTo>
                  <a:cubicBezTo>
                    <a:pt x="4657090" y="708660"/>
                    <a:pt x="4676140" y="711200"/>
                    <a:pt x="4707890" y="727710"/>
                  </a:cubicBezTo>
                  <a:cubicBezTo>
                    <a:pt x="4739640" y="744220"/>
                    <a:pt x="4768850" y="770890"/>
                    <a:pt x="4789170" y="800100"/>
                  </a:cubicBezTo>
                  <a:cubicBezTo>
                    <a:pt x="4809490" y="829310"/>
                    <a:pt x="4824730" y="866140"/>
                    <a:pt x="4828540" y="901700"/>
                  </a:cubicBezTo>
                  <a:cubicBezTo>
                    <a:pt x="4832350" y="937260"/>
                    <a:pt x="4827270" y="977900"/>
                    <a:pt x="4814570" y="1010920"/>
                  </a:cubicBezTo>
                  <a:cubicBezTo>
                    <a:pt x="4801870" y="1043940"/>
                    <a:pt x="4779010" y="1076960"/>
                    <a:pt x="4752340" y="1101090"/>
                  </a:cubicBezTo>
                  <a:cubicBezTo>
                    <a:pt x="4725670" y="1123950"/>
                    <a:pt x="4711700" y="1137920"/>
                    <a:pt x="4655820" y="1151890"/>
                  </a:cubicBezTo>
                  <a:cubicBezTo>
                    <a:pt x="4420870" y="1210310"/>
                    <a:pt x="3171190" y="1144270"/>
                    <a:pt x="2702560" y="1158240"/>
                  </a:cubicBezTo>
                  <a:cubicBezTo>
                    <a:pt x="2438400" y="1165860"/>
                    <a:pt x="2200910" y="1215390"/>
                    <a:pt x="2084070" y="1192530"/>
                  </a:cubicBezTo>
                  <a:cubicBezTo>
                    <a:pt x="2034540" y="1182370"/>
                    <a:pt x="2009140" y="1163320"/>
                    <a:pt x="1985010" y="1145540"/>
                  </a:cubicBezTo>
                  <a:cubicBezTo>
                    <a:pt x="1967230" y="1132840"/>
                    <a:pt x="1958340" y="1122680"/>
                    <a:pt x="1946910" y="1104900"/>
                  </a:cubicBezTo>
                  <a:cubicBezTo>
                    <a:pt x="1930400" y="1079500"/>
                    <a:pt x="1911350" y="1033780"/>
                    <a:pt x="1905000" y="1004570"/>
                  </a:cubicBezTo>
                  <a:cubicBezTo>
                    <a:pt x="1901190" y="984250"/>
                    <a:pt x="1902460" y="966470"/>
                    <a:pt x="1903730" y="948690"/>
                  </a:cubicBezTo>
                  <a:cubicBezTo>
                    <a:pt x="1905000" y="930910"/>
                    <a:pt x="1907540" y="914400"/>
                    <a:pt x="1915160" y="895350"/>
                  </a:cubicBezTo>
                  <a:cubicBezTo>
                    <a:pt x="1926590" y="867410"/>
                    <a:pt x="1953260" y="824230"/>
                    <a:pt x="1973580" y="802640"/>
                  </a:cubicBezTo>
                  <a:cubicBezTo>
                    <a:pt x="1987550" y="787400"/>
                    <a:pt x="1998980" y="778510"/>
                    <a:pt x="2018030" y="769620"/>
                  </a:cubicBezTo>
                  <a:cubicBezTo>
                    <a:pt x="2044700" y="756920"/>
                    <a:pt x="2073910" y="745490"/>
                    <a:pt x="2123440" y="740410"/>
                  </a:cubicBezTo>
                  <a:cubicBezTo>
                    <a:pt x="2233930" y="730250"/>
                    <a:pt x="2425700" y="775970"/>
                    <a:pt x="2665730" y="787400"/>
                  </a:cubicBezTo>
                  <a:cubicBezTo>
                    <a:pt x="3136900" y="808990"/>
                    <a:pt x="4503420" y="772160"/>
                    <a:pt x="4759960" y="803910"/>
                  </a:cubicBezTo>
                  <a:cubicBezTo>
                    <a:pt x="4818380" y="811530"/>
                    <a:pt x="4834890" y="812800"/>
                    <a:pt x="4866640" y="829310"/>
                  </a:cubicBezTo>
                  <a:cubicBezTo>
                    <a:pt x="4898390" y="845820"/>
                    <a:pt x="4930140" y="878840"/>
                    <a:pt x="4947920" y="902970"/>
                  </a:cubicBezTo>
                  <a:cubicBezTo>
                    <a:pt x="4960620" y="919480"/>
                    <a:pt x="4966970" y="934720"/>
                    <a:pt x="4973320" y="951230"/>
                  </a:cubicBezTo>
                  <a:cubicBezTo>
                    <a:pt x="4979670" y="967740"/>
                    <a:pt x="4986020" y="982980"/>
                    <a:pt x="4987290" y="1004570"/>
                  </a:cubicBezTo>
                  <a:cubicBezTo>
                    <a:pt x="4989830" y="1033780"/>
                    <a:pt x="4986020" y="1080770"/>
                    <a:pt x="4973320" y="1113790"/>
                  </a:cubicBezTo>
                  <a:cubicBezTo>
                    <a:pt x="4960620" y="1146810"/>
                    <a:pt x="4937760" y="1181100"/>
                    <a:pt x="4911090" y="1203960"/>
                  </a:cubicBezTo>
                  <a:cubicBezTo>
                    <a:pt x="4884420" y="1226820"/>
                    <a:pt x="4869180" y="1238250"/>
                    <a:pt x="4814570" y="1253490"/>
                  </a:cubicBezTo>
                  <a:cubicBezTo>
                    <a:pt x="4596130" y="1314450"/>
                    <a:pt x="3606800" y="1341120"/>
                    <a:pt x="3078480" y="1366520"/>
                  </a:cubicBezTo>
                  <a:cubicBezTo>
                    <a:pt x="2635250" y="1388110"/>
                    <a:pt x="2035810" y="1442720"/>
                    <a:pt x="1856740" y="1405890"/>
                  </a:cubicBezTo>
                  <a:cubicBezTo>
                    <a:pt x="1803400" y="1394460"/>
                    <a:pt x="1781810" y="1376680"/>
                    <a:pt x="1757680" y="1358900"/>
                  </a:cubicBezTo>
                  <a:cubicBezTo>
                    <a:pt x="1741170" y="1346200"/>
                    <a:pt x="1731010" y="1333500"/>
                    <a:pt x="1719580" y="1319530"/>
                  </a:cubicBezTo>
                  <a:cubicBezTo>
                    <a:pt x="1708150" y="1305560"/>
                    <a:pt x="1699260" y="1292860"/>
                    <a:pt x="1691640" y="1272540"/>
                  </a:cubicBezTo>
                  <a:cubicBezTo>
                    <a:pt x="1681480" y="1244600"/>
                    <a:pt x="1673860" y="1195070"/>
                    <a:pt x="1673860" y="1164590"/>
                  </a:cubicBezTo>
                  <a:cubicBezTo>
                    <a:pt x="1673860" y="1143000"/>
                    <a:pt x="1676400" y="1130300"/>
                    <a:pt x="1684020" y="1109980"/>
                  </a:cubicBezTo>
                  <a:cubicBezTo>
                    <a:pt x="1694180" y="1082040"/>
                    <a:pt x="1715770" y="1041400"/>
                    <a:pt x="1741170" y="1017270"/>
                  </a:cubicBezTo>
                  <a:cubicBezTo>
                    <a:pt x="1766570" y="993140"/>
                    <a:pt x="1778000" y="977900"/>
                    <a:pt x="1836420" y="962660"/>
                  </a:cubicBezTo>
                  <a:cubicBezTo>
                    <a:pt x="2179320" y="871220"/>
                    <a:pt x="5253990" y="915670"/>
                    <a:pt x="5615940" y="957580"/>
                  </a:cubicBezTo>
                  <a:cubicBezTo>
                    <a:pt x="5678170" y="965200"/>
                    <a:pt x="5695950" y="970280"/>
                    <a:pt x="5722620" y="982980"/>
                  </a:cubicBezTo>
                  <a:cubicBezTo>
                    <a:pt x="5741670" y="991870"/>
                    <a:pt x="5753100" y="999490"/>
                    <a:pt x="5768340" y="1014730"/>
                  </a:cubicBezTo>
                  <a:cubicBezTo>
                    <a:pt x="5789930" y="1036320"/>
                    <a:pt x="5817870" y="1078230"/>
                    <a:pt x="5830570" y="1104900"/>
                  </a:cubicBezTo>
                  <a:cubicBezTo>
                    <a:pt x="5839460" y="1123950"/>
                    <a:pt x="5842000" y="1136650"/>
                    <a:pt x="5843270" y="1158240"/>
                  </a:cubicBezTo>
                  <a:cubicBezTo>
                    <a:pt x="5844540" y="1187450"/>
                    <a:pt x="5843270" y="1234440"/>
                    <a:pt x="5830570" y="1267460"/>
                  </a:cubicBezTo>
                  <a:cubicBezTo>
                    <a:pt x="5817870" y="1300480"/>
                    <a:pt x="5789930" y="1334770"/>
                    <a:pt x="5768340" y="1356360"/>
                  </a:cubicBezTo>
                  <a:cubicBezTo>
                    <a:pt x="5753100" y="1371600"/>
                    <a:pt x="5741670" y="1379220"/>
                    <a:pt x="5722620" y="1388110"/>
                  </a:cubicBezTo>
                  <a:cubicBezTo>
                    <a:pt x="5695950" y="1400810"/>
                    <a:pt x="5668010" y="1407160"/>
                    <a:pt x="5615940" y="1414780"/>
                  </a:cubicBezTo>
                  <a:cubicBezTo>
                    <a:pt x="5480050" y="1433830"/>
                    <a:pt x="5212080" y="1432560"/>
                    <a:pt x="4870450" y="1437640"/>
                  </a:cubicBezTo>
                  <a:cubicBezTo>
                    <a:pt x="4117340" y="1449070"/>
                    <a:pt x="1520190" y="1455420"/>
                    <a:pt x="1256030" y="1440180"/>
                  </a:cubicBezTo>
                  <a:cubicBezTo>
                    <a:pt x="1223010" y="1438910"/>
                    <a:pt x="1221740" y="1440180"/>
                    <a:pt x="1201420" y="1433830"/>
                  </a:cubicBezTo>
                  <a:cubicBezTo>
                    <a:pt x="1173480" y="1424940"/>
                    <a:pt x="1131570" y="1405890"/>
                    <a:pt x="1104900" y="1383030"/>
                  </a:cubicBezTo>
                  <a:cubicBezTo>
                    <a:pt x="1078230" y="1358900"/>
                    <a:pt x="1055370" y="1319530"/>
                    <a:pt x="1042670" y="1292860"/>
                  </a:cubicBezTo>
                  <a:cubicBezTo>
                    <a:pt x="1033780" y="1273810"/>
                    <a:pt x="1031240" y="1261110"/>
                    <a:pt x="1029970" y="1239520"/>
                  </a:cubicBezTo>
                  <a:cubicBezTo>
                    <a:pt x="1028700" y="1210310"/>
                    <a:pt x="1033780" y="1158240"/>
                    <a:pt x="1042670" y="1130300"/>
                  </a:cubicBezTo>
                  <a:cubicBezTo>
                    <a:pt x="1049020" y="1109980"/>
                    <a:pt x="1057910" y="1097280"/>
                    <a:pt x="1068070" y="1082040"/>
                  </a:cubicBezTo>
                  <a:cubicBezTo>
                    <a:pt x="1078230" y="1066800"/>
                    <a:pt x="1088390" y="1052830"/>
                    <a:pt x="1104900" y="1040130"/>
                  </a:cubicBezTo>
                  <a:cubicBezTo>
                    <a:pt x="1127760" y="1021080"/>
                    <a:pt x="1145540" y="1003300"/>
                    <a:pt x="1201420" y="989330"/>
                  </a:cubicBezTo>
                  <a:cubicBezTo>
                    <a:pt x="1455420" y="925830"/>
                    <a:pt x="2921000" y="1051560"/>
                    <a:pt x="3434080" y="982980"/>
                  </a:cubicBezTo>
                  <a:cubicBezTo>
                    <a:pt x="3710940" y="946150"/>
                    <a:pt x="3892550" y="852170"/>
                    <a:pt x="4062730" y="814070"/>
                  </a:cubicBezTo>
                  <a:cubicBezTo>
                    <a:pt x="4178300" y="788670"/>
                    <a:pt x="4240530" y="786130"/>
                    <a:pt x="4356100" y="763270"/>
                  </a:cubicBezTo>
                  <a:cubicBezTo>
                    <a:pt x="4522470" y="730250"/>
                    <a:pt x="4782820" y="693420"/>
                    <a:pt x="4961890" y="626110"/>
                  </a:cubicBezTo>
                  <a:cubicBezTo>
                    <a:pt x="5118100" y="566420"/>
                    <a:pt x="5222240" y="464820"/>
                    <a:pt x="5377180" y="398780"/>
                  </a:cubicBezTo>
                  <a:cubicBezTo>
                    <a:pt x="5554980" y="322580"/>
                    <a:pt x="5853430" y="217170"/>
                    <a:pt x="5972810" y="209550"/>
                  </a:cubicBezTo>
                  <a:cubicBezTo>
                    <a:pt x="6022340" y="207010"/>
                    <a:pt x="6052820" y="218440"/>
                    <a:pt x="6080760" y="229870"/>
                  </a:cubicBezTo>
                  <a:cubicBezTo>
                    <a:pt x="6101080" y="237490"/>
                    <a:pt x="6112510" y="245110"/>
                    <a:pt x="6127750" y="259080"/>
                  </a:cubicBezTo>
                  <a:cubicBezTo>
                    <a:pt x="6149340" y="279400"/>
                    <a:pt x="6179820" y="313690"/>
                    <a:pt x="6193790" y="345440"/>
                  </a:cubicBezTo>
                  <a:cubicBezTo>
                    <a:pt x="6207760" y="378460"/>
                    <a:pt x="6212840" y="422910"/>
                    <a:pt x="6212840" y="453390"/>
                  </a:cubicBezTo>
                  <a:cubicBezTo>
                    <a:pt x="6212840" y="474980"/>
                    <a:pt x="6210300" y="487680"/>
                    <a:pt x="6202680" y="508000"/>
                  </a:cubicBezTo>
                  <a:cubicBezTo>
                    <a:pt x="6191250" y="535940"/>
                    <a:pt x="6169660" y="575310"/>
                    <a:pt x="6144260" y="600710"/>
                  </a:cubicBezTo>
                  <a:cubicBezTo>
                    <a:pt x="6118860" y="624840"/>
                    <a:pt x="6094730" y="645160"/>
                    <a:pt x="6050280" y="656590"/>
                  </a:cubicBezTo>
                  <a:cubicBezTo>
                    <a:pt x="5967730" y="676910"/>
                    <a:pt x="5754370" y="660400"/>
                    <a:pt x="5671820" y="637540"/>
                  </a:cubicBezTo>
                  <a:cubicBezTo>
                    <a:pt x="5627370" y="624840"/>
                    <a:pt x="5601970" y="609600"/>
                    <a:pt x="5576570" y="585470"/>
                  </a:cubicBezTo>
                  <a:cubicBezTo>
                    <a:pt x="5549900" y="561340"/>
                    <a:pt x="5527040" y="527050"/>
                    <a:pt x="5515610" y="494030"/>
                  </a:cubicBezTo>
                  <a:cubicBezTo>
                    <a:pt x="5504180" y="461010"/>
                    <a:pt x="5499100" y="420370"/>
                    <a:pt x="5504180" y="384810"/>
                  </a:cubicBezTo>
                  <a:cubicBezTo>
                    <a:pt x="5509260" y="349250"/>
                    <a:pt x="5524500" y="312420"/>
                    <a:pt x="5544820" y="283210"/>
                  </a:cubicBezTo>
                  <a:cubicBezTo>
                    <a:pt x="5565140" y="254000"/>
                    <a:pt x="5603240" y="227330"/>
                    <a:pt x="5628640" y="212090"/>
                  </a:cubicBezTo>
                  <a:cubicBezTo>
                    <a:pt x="5646420" y="201930"/>
                    <a:pt x="5656580" y="200660"/>
                    <a:pt x="5680710" y="194310"/>
                  </a:cubicBezTo>
                  <a:cubicBezTo>
                    <a:pt x="5732780" y="179070"/>
                    <a:pt x="5862320" y="143510"/>
                    <a:pt x="5928360" y="135890"/>
                  </a:cubicBezTo>
                  <a:cubicBezTo>
                    <a:pt x="5971540" y="130810"/>
                    <a:pt x="6008370" y="130810"/>
                    <a:pt x="6037580" y="135890"/>
                  </a:cubicBezTo>
                  <a:cubicBezTo>
                    <a:pt x="6057900" y="139700"/>
                    <a:pt x="6071870" y="143510"/>
                    <a:pt x="6089650" y="154940"/>
                  </a:cubicBezTo>
                  <a:cubicBezTo>
                    <a:pt x="6115050" y="170180"/>
                    <a:pt x="6151880" y="204470"/>
                    <a:pt x="6170930" y="227330"/>
                  </a:cubicBezTo>
                  <a:cubicBezTo>
                    <a:pt x="6183630" y="243840"/>
                    <a:pt x="6191250" y="256540"/>
                    <a:pt x="6197600" y="276860"/>
                  </a:cubicBezTo>
                  <a:cubicBezTo>
                    <a:pt x="6206490" y="304800"/>
                    <a:pt x="6214110" y="349250"/>
                    <a:pt x="6210300" y="384810"/>
                  </a:cubicBezTo>
                  <a:cubicBezTo>
                    <a:pt x="6206490" y="420370"/>
                    <a:pt x="6191250" y="458470"/>
                    <a:pt x="6170930" y="487680"/>
                  </a:cubicBezTo>
                  <a:cubicBezTo>
                    <a:pt x="6150610" y="516890"/>
                    <a:pt x="6115050" y="544830"/>
                    <a:pt x="6089650" y="560070"/>
                  </a:cubicBezTo>
                  <a:cubicBezTo>
                    <a:pt x="6071870" y="571500"/>
                    <a:pt x="6060440" y="579120"/>
                    <a:pt x="6037580" y="579120"/>
                  </a:cubicBezTo>
                  <a:cubicBezTo>
                    <a:pt x="5989320" y="577850"/>
                    <a:pt x="5891530" y="505460"/>
                    <a:pt x="5816600" y="491490"/>
                  </a:cubicBezTo>
                  <a:cubicBezTo>
                    <a:pt x="5744210" y="477520"/>
                    <a:pt x="5629910" y="534670"/>
                    <a:pt x="5594350" y="491490"/>
                  </a:cubicBezTo>
                  <a:cubicBezTo>
                    <a:pt x="5542280" y="429260"/>
                    <a:pt x="5601970" y="82550"/>
                    <a:pt x="5675630" y="40640"/>
                  </a:cubicBezTo>
                  <a:cubicBezTo>
                    <a:pt x="5732780" y="8890"/>
                    <a:pt x="5875020" y="129540"/>
                    <a:pt x="5928360" y="135890"/>
                  </a:cubicBezTo>
                  <a:cubicBezTo>
                    <a:pt x="5952490" y="138430"/>
                    <a:pt x="5961380" y="127000"/>
                    <a:pt x="5982970" y="128270"/>
                  </a:cubicBezTo>
                  <a:cubicBezTo>
                    <a:pt x="6012180" y="129540"/>
                    <a:pt x="6062980" y="142240"/>
                    <a:pt x="6089650" y="154940"/>
                  </a:cubicBezTo>
                  <a:cubicBezTo>
                    <a:pt x="6108700" y="163830"/>
                    <a:pt x="6120130" y="171450"/>
                    <a:pt x="6135370" y="186690"/>
                  </a:cubicBezTo>
                  <a:cubicBezTo>
                    <a:pt x="6156960" y="208280"/>
                    <a:pt x="6184900" y="243840"/>
                    <a:pt x="6197600" y="276860"/>
                  </a:cubicBezTo>
                  <a:cubicBezTo>
                    <a:pt x="6210300" y="309880"/>
                    <a:pt x="6214110" y="349250"/>
                    <a:pt x="6210300" y="384810"/>
                  </a:cubicBezTo>
                  <a:cubicBezTo>
                    <a:pt x="6206490" y="420370"/>
                    <a:pt x="6191250" y="458470"/>
                    <a:pt x="6170930" y="487680"/>
                  </a:cubicBezTo>
                  <a:cubicBezTo>
                    <a:pt x="6150610" y="516890"/>
                    <a:pt x="6115050" y="544830"/>
                    <a:pt x="6089650" y="560070"/>
                  </a:cubicBezTo>
                  <a:cubicBezTo>
                    <a:pt x="6071870" y="571500"/>
                    <a:pt x="6062980" y="571500"/>
                    <a:pt x="6037580" y="579120"/>
                  </a:cubicBezTo>
                  <a:cubicBezTo>
                    <a:pt x="5977890" y="596900"/>
                    <a:pt x="5787390" y="642620"/>
                    <a:pt x="5726430" y="645160"/>
                  </a:cubicBezTo>
                  <a:cubicBezTo>
                    <a:pt x="5701030" y="646430"/>
                    <a:pt x="5692140" y="643890"/>
                    <a:pt x="5671820" y="637540"/>
                  </a:cubicBezTo>
                  <a:cubicBezTo>
                    <a:pt x="5643880" y="628650"/>
                    <a:pt x="5599430" y="604520"/>
                    <a:pt x="5576570" y="585470"/>
                  </a:cubicBezTo>
                  <a:cubicBezTo>
                    <a:pt x="5560060" y="572770"/>
                    <a:pt x="5551170" y="561340"/>
                    <a:pt x="5539740" y="543560"/>
                  </a:cubicBezTo>
                  <a:cubicBezTo>
                    <a:pt x="5524500" y="518160"/>
                    <a:pt x="5506720" y="476250"/>
                    <a:pt x="5502910" y="440690"/>
                  </a:cubicBezTo>
                  <a:cubicBezTo>
                    <a:pt x="5499100" y="405130"/>
                    <a:pt x="5510530" y="359410"/>
                    <a:pt x="5519420" y="331470"/>
                  </a:cubicBezTo>
                  <a:cubicBezTo>
                    <a:pt x="5525770" y="311150"/>
                    <a:pt x="5532120" y="299720"/>
                    <a:pt x="5544820" y="283210"/>
                  </a:cubicBezTo>
                  <a:cubicBezTo>
                    <a:pt x="5563870" y="260350"/>
                    <a:pt x="5596890" y="228600"/>
                    <a:pt x="5628640" y="212090"/>
                  </a:cubicBezTo>
                  <a:cubicBezTo>
                    <a:pt x="5660390" y="196850"/>
                    <a:pt x="5694680" y="189230"/>
                    <a:pt x="5735320" y="187960"/>
                  </a:cubicBezTo>
                  <a:cubicBezTo>
                    <a:pt x="5788660" y="186690"/>
                    <a:pt x="5866130" y="215900"/>
                    <a:pt x="5919470" y="218440"/>
                  </a:cubicBezTo>
                  <a:cubicBezTo>
                    <a:pt x="5960110" y="220980"/>
                    <a:pt x="5994400" y="207010"/>
                    <a:pt x="6028690" y="213360"/>
                  </a:cubicBezTo>
                  <a:cubicBezTo>
                    <a:pt x="6062980" y="219710"/>
                    <a:pt x="6099810" y="237490"/>
                    <a:pt x="6127750" y="259080"/>
                  </a:cubicBezTo>
                  <a:cubicBezTo>
                    <a:pt x="6155690" y="280670"/>
                    <a:pt x="6179820" y="318770"/>
                    <a:pt x="6193790" y="345440"/>
                  </a:cubicBezTo>
                  <a:cubicBezTo>
                    <a:pt x="6203950" y="364490"/>
                    <a:pt x="6207760" y="377190"/>
                    <a:pt x="6210300" y="398780"/>
                  </a:cubicBezTo>
                  <a:cubicBezTo>
                    <a:pt x="6214110" y="427990"/>
                    <a:pt x="6210300" y="478790"/>
                    <a:pt x="6202680" y="508000"/>
                  </a:cubicBezTo>
                  <a:cubicBezTo>
                    <a:pt x="6197600" y="528320"/>
                    <a:pt x="6188710" y="542290"/>
                    <a:pt x="6178550" y="557530"/>
                  </a:cubicBezTo>
                  <a:cubicBezTo>
                    <a:pt x="6168390" y="572770"/>
                    <a:pt x="6160770" y="586740"/>
                    <a:pt x="6144260" y="600710"/>
                  </a:cubicBezTo>
                  <a:cubicBezTo>
                    <a:pt x="6121400" y="619760"/>
                    <a:pt x="6093460" y="636270"/>
                    <a:pt x="6050280" y="656590"/>
                  </a:cubicBezTo>
                  <a:cubicBezTo>
                    <a:pt x="5965190" y="694690"/>
                    <a:pt x="5763260" y="741680"/>
                    <a:pt x="5651500" y="784860"/>
                  </a:cubicBezTo>
                  <a:cubicBezTo>
                    <a:pt x="5568950" y="816610"/>
                    <a:pt x="5510530" y="843280"/>
                    <a:pt x="5438140" y="880110"/>
                  </a:cubicBezTo>
                  <a:cubicBezTo>
                    <a:pt x="5358130" y="919480"/>
                    <a:pt x="5273040" y="979170"/>
                    <a:pt x="5190490" y="1016000"/>
                  </a:cubicBezTo>
                  <a:cubicBezTo>
                    <a:pt x="5113020" y="1050290"/>
                    <a:pt x="5052060" y="1070610"/>
                    <a:pt x="4958080" y="1097280"/>
                  </a:cubicBezTo>
                  <a:cubicBezTo>
                    <a:pt x="4819650" y="1136650"/>
                    <a:pt x="4574540" y="1186180"/>
                    <a:pt x="4432300" y="1214120"/>
                  </a:cubicBezTo>
                  <a:cubicBezTo>
                    <a:pt x="4337050" y="1231900"/>
                    <a:pt x="4284980" y="1231900"/>
                    <a:pt x="4191000" y="1253490"/>
                  </a:cubicBezTo>
                  <a:cubicBezTo>
                    <a:pt x="4053840" y="1283970"/>
                    <a:pt x="3830320" y="1363980"/>
                    <a:pt x="3690620" y="1395730"/>
                  </a:cubicBezTo>
                  <a:cubicBezTo>
                    <a:pt x="3592830" y="1418590"/>
                    <a:pt x="3563620" y="1428750"/>
                    <a:pt x="3436620" y="1440180"/>
                  </a:cubicBezTo>
                  <a:cubicBezTo>
                    <a:pt x="3067050" y="1471930"/>
                    <a:pt x="1454150" y="1451610"/>
                    <a:pt x="1256030" y="1440180"/>
                  </a:cubicBezTo>
                  <a:cubicBezTo>
                    <a:pt x="1224280" y="1438910"/>
                    <a:pt x="1221740" y="1440180"/>
                    <a:pt x="1201420" y="1433830"/>
                  </a:cubicBezTo>
                  <a:cubicBezTo>
                    <a:pt x="1173480" y="1424940"/>
                    <a:pt x="1131570" y="1405890"/>
                    <a:pt x="1104900" y="1383030"/>
                  </a:cubicBezTo>
                  <a:cubicBezTo>
                    <a:pt x="1078230" y="1358900"/>
                    <a:pt x="1055370" y="1319530"/>
                    <a:pt x="1042670" y="1292860"/>
                  </a:cubicBezTo>
                  <a:cubicBezTo>
                    <a:pt x="1033780" y="1273810"/>
                    <a:pt x="1031240" y="1261110"/>
                    <a:pt x="1029970" y="1239520"/>
                  </a:cubicBezTo>
                  <a:cubicBezTo>
                    <a:pt x="1028700" y="1210310"/>
                    <a:pt x="1029970" y="1163320"/>
                    <a:pt x="1042670" y="1130300"/>
                  </a:cubicBezTo>
                  <a:cubicBezTo>
                    <a:pt x="1055370" y="1097280"/>
                    <a:pt x="1078230" y="1064260"/>
                    <a:pt x="1104900" y="1040130"/>
                  </a:cubicBezTo>
                  <a:cubicBezTo>
                    <a:pt x="1131570" y="1017270"/>
                    <a:pt x="1173480" y="998220"/>
                    <a:pt x="1201420" y="989330"/>
                  </a:cubicBezTo>
                  <a:cubicBezTo>
                    <a:pt x="1221740" y="982980"/>
                    <a:pt x="1223010" y="984250"/>
                    <a:pt x="1256030" y="982980"/>
                  </a:cubicBezTo>
                  <a:cubicBezTo>
                    <a:pt x="1518920" y="967740"/>
                    <a:pt x="4113530" y="991870"/>
                    <a:pt x="4866640" y="980440"/>
                  </a:cubicBezTo>
                  <a:cubicBezTo>
                    <a:pt x="5209540" y="975360"/>
                    <a:pt x="5480050" y="943610"/>
                    <a:pt x="5615940" y="957580"/>
                  </a:cubicBezTo>
                  <a:cubicBezTo>
                    <a:pt x="5668010" y="962660"/>
                    <a:pt x="5695950" y="970280"/>
                    <a:pt x="5722620" y="982980"/>
                  </a:cubicBezTo>
                  <a:cubicBezTo>
                    <a:pt x="5741670" y="991870"/>
                    <a:pt x="5753100" y="999490"/>
                    <a:pt x="5768340" y="1014730"/>
                  </a:cubicBezTo>
                  <a:cubicBezTo>
                    <a:pt x="5789930" y="1036320"/>
                    <a:pt x="5817870" y="1078230"/>
                    <a:pt x="5830570" y="1104900"/>
                  </a:cubicBezTo>
                  <a:cubicBezTo>
                    <a:pt x="5839460" y="1123950"/>
                    <a:pt x="5842000" y="1136650"/>
                    <a:pt x="5843270" y="1158240"/>
                  </a:cubicBezTo>
                  <a:cubicBezTo>
                    <a:pt x="5844540" y="1187450"/>
                    <a:pt x="5843270" y="1234440"/>
                    <a:pt x="5830570" y="1267460"/>
                  </a:cubicBezTo>
                  <a:cubicBezTo>
                    <a:pt x="5817870" y="1300480"/>
                    <a:pt x="5789930" y="1334770"/>
                    <a:pt x="5768340" y="1356360"/>
                  </a:cubicBezTo>
                  <a:cubicBezTo>
                    <a:pt x="5753100" y="1371600"/>
                    <a:pt x="5741670" y="1379220"/>
                    <a:pt x="5722620" y="1388110"/>
                  </a:cubicBezTo>
                  <a:cubicBezTo>
                    <a:pt x="5695950" y="1400810"/>
                    <a:pt x="5678170" y="1407160"/>
                    <a:pt x="5615940" y="1414780"/>
                  </a:cubicBezTo>
                  <a:cubicBezTo>
                    <a:pt x="5255260" y="1459230"/>
                    <a:pt x="2204720" y="1484630"/>
                    <a:pt x="1856740" y="1405890"/>
                  </a:cubicBezTo>
                  <a:cubicBezTo>
                    <a:pt x="1797050" y="1391920"/>
                    <a:pt x="1781810" y="1376680"/>
                    <a:pt x="1757680" y="1358900"/>
                  </a:cubicBezTo>
                  <a:cubicBezTo>
                    <a:pt x="1741170" y="1346200"/>
                    <a:pt x="1731010" y="1333500"/>
                    <a:pt x="1719580" y="1319530"/>
                  </a:cubicBezTo>
                  <a:cubicBezTo>
                    <a:pt x="1708150" y="1305560"/>
                    <a:pt x="1699260" y="1292860"/>
                    <a:pt x="1691640" y="1272540"/>
                  </a:cubicBezTo>
                  <a:cubicBezTo>
                    <a:pt x="1681480" y="1244600"/>
                    <a:pt x="1673860" y="1195070"/>
                    <a:pt x="1673860" y="1164590"/>
                  </a:cubicBezTo>
                  <a:cubicBezTo>
                    <a:pt x="1673860" y="1143000"/>
                    <a:pt x="1676400" y="1130300"/>
                    <a:pt x="1684020" y="1109980"/>
                  </a:cubicBezTo>
                  <a:cubicBezTo>
                    <a:pt x="1694180" y="1082040"/>
                    <a:pt x="1720850" y="1038860"/>
                    <a:pt x="1741170" y="1017270"/>
                  </a:cubicBezTo>
                  <a:cubicBezTo>
                    <a:pt x="1755140" y="1002030"/>
                    <a:pt x="1767840" y="993140"/>
                    <a:pt x="1785620" y="984250"/>
                  </a:cubicBezTo>
                  <a:cubicBezTo>
                    <a:pt x="1808480" y="972820"/>
                    <a:pt x="1835150" y="963930"/>
                    <a:pt x="1871980" y="956310"/>
                  </a:cubicBezTo>
                  <a:cubicBezTo>
                    <a:pt x="1932940" y="943610"/>
                    <a:pt x="2011680" y="937260"/>
                    <a:pt x="2122170" y="930910"/>
                  </a:cubicBezTo>
                  <a:cubicBezTo>
                    <a:pt x="2334260" y="918210"/>
                    <a:pt x="2697480" y="924560"/>
                    <a:pt x="3054350" y="909320"/>
                  </a:cubicBezTo>
                  <a:cubicBezTo>
                    <a:pt x="3538220" y="889000"/>
                    <a:pt x="4532630" y="784860"/>
                    <a:pt x="4759960" y="803910"/>
                  </a:cubicBezTo>
                  <a:cubicBezTo>
                    <a:pt x="4817110" y="808990"/>
                    <a:pt x="4834890" y="812800"/>
                    <a:pt x="4866640" y="829310"/>
                  </a:cubicBezTo>
                  <a:cubicBezTo>
                    <a:pt x="4898390" y="845820"/>
                    <a:pt x="4930140" y="878840"/>
                    <a:pt x="4947920" y="902970"/>
                  </a:cubicBezTo>
                  <a:cubicBezTo>
                    <a:pt x="4960620" y="919480"/>
                    <a:pt x="4966970" y="930910"/>
                    <a:pt x="4973320" y="951230"/>
                  </a:cubicBezTo>
                  <a:cubicBezTo>
                    <a:pt x="4982210" y="979170"/>
                    <a:pt x="4989830" y="1024890"/>
                    <a:pt x="4986020" y="1060450"/>
                  </a:cubicBezTo>
                  <a:cubicBezTo>
                    <a:pt x="4982210" y="1096010"/>
                    <a:pt x="4968240" y="1132840"/>
                    <a:pt x="4947920" y="1162050"/>
                  </a:cubicBezTo>
                  <a:cubicBezTo>
                    <a:pt x="4927600" y="1191260"/>
                    <a:pt x="4897120" y="1217930"/>
                    <a:pt x="4865370" y="1234440"/>
                  </a:cubicBezTo>
                  <a:cubicBezTo>
                    <a:pt x="4833620" y="1250950"/>
                    <a:pt x="4818380" y="1253490"/>
                    <a:pt x="4759960" y="1261110"/>
                  </a:cubicBezTo>
                  <a:cubicBezTo>
                    <a:pt x="4502150" y="1291590"/>
                    <a:pt x="3110230" y="1267460"/>
                    <a:pt x="2632710" y="1243330"/>
                  </a:cubicBezTo>
                  <a:cubicBezTo>
                    <a:pt x="2390140" y="1230630"/>
                    <a:pt x="2192020" y="1221740"/>
                    <a:pt x="2084070" y="1192530"/>
                  </a:cubicBezTo>
                  <a:cubicBezTo>
                    <a:pt x="2035810" y="1179830"/>
                    <a:pt x="2009140" y="1163320"/>
                    <a:pt x="1985010" y="1145540"/>
                  </a:cubicBezTo>
                  <a:cubicBezTo>
                    <a:pt x="1967230" y="1132840"/>
                    <a:pt x="1958340" y="1122680"/>
                    <a:pt x="1946910" y="1104900"/>
                  </a:cubicBezTo>
                  <a:cubicBezTo>
                    <a:pt x="1930400" y="1079500"/>
                    <a:pt x="1911350" y="1033780"/>
                    <a:pt x="1905000" y="1004570"/>
                  </a:cubicBezTo>
                  <a:cubicBezTo>
                    <a:pt x="1901190" y="984250"/>
                    <a:pt x="1902460" y="966470"/>
                    <a:pt x="1903730" y="948690"/>
                  </a:cubicBezTo>
                  <a:cubicBezTo>
                    <a:pt x="1905000" y="930910"/>
                    <a:pt x="1907540" y="914400"/>
                    <a:pt x="1915160" y="895350"/>
                  </a:cubicBezTo>
                  <a:cubicBezTo>
                    <a:pt x="1926590" y="867410"/>
                    <a:pt x="1953260" y="824230"/>
                    <a:pt x="1973580" y="802640"/>
                  </a:cubicBezTo>
                  <a:cubicBezTo>
                    <a:pt x="1987550" y="787400"/>
                    <a:pt x="1997710" y="779780"/>
                    <a:pt x="2018030" y="769620"/>
                  </a:cubicBezTo>
                  <a:cubicBezTo>
                    <a:pt x="2049780" y="753110"/>
                    <a:pt x="2090420" y="737870"/>
                    <a:pt x="2151380" y="726440"/>
                  </a:cubicBezTo>
                  <a:cubicBezTo>
                    <a:pt x="2272030" y="704850"/>
                    <a:pt x="2463800" y="706120"/>
                    <a:pt x="2702560" y="701040"/>
                  </a:cubicBezTo>
                  <a:cubicBezTo>
                    <a:pt x="3145790" y="690880"/>
                    <a:pt x="4359910" y="671830"/>
                    <a:pt x="4601210" y="701040"/>
                  </a:cubicBezTo>
                  <a:cubicBezTo>
                    <a:pt x="4659630" y="708660"/>
                    <a:pt x="4676140" y="711200"/>
                    <a:pt x="4707890" y="727710"/>
                  </a:cubicBezTo>
                  <a:cubicBezTo>
                    <a:pt x="4739640" y="744220"/>
                    <a:pt x="4768850" y="770890"/>
                    <a:pt x="4789170" y="800100"/>
                  </a:cubicBezTo>
                  <a:cubicBezTo>
                    <a:pt x="4809490" y="829310"/>
                    <a:pt x="4824730" y="866140"/>
                    <a:pt x="4828540" y="901700"/>
                  </a:cubicBezTo>
                  <a:cubicBezTo>
                    <a:pt x="4832350" y="937260"/>
                    <a:pt x="4827270" y="977900"/>
                    <a:pt x="4814570" y="1010920"/>
                  </a:cubicBezTo>
                  <a:cubicBezTo>
                    <a:pt x="4801870" y="1043940"/>
                    <a:pt x="4779010" y="1076960"/>
                    <a:pt x="4752340" y="1101090"/>
                  </a:cubicBezTo>
                  <a:cubicBezTo>
                    <a:pt x="4725670" y="1123950"/>
                    <a:pt x="4709160" y="1139190"/>
                    <a:pt x="4655820" y="1151890"/>
                  </a:cubicBezTo>
                  <a:cubicBezTo>
                    <a:pt x="4464050" y="1198880"/>
                    <a:pt x="3677920" y="1159510"/>
                    <a:pt x="3253740" y="1150620"/>
                  </a:cubicBezTo>
                  <a:cubicBezTo>
                    <a:pt x="2901950" y="1144270"/>
                    <a:pt x="2538730" y="1137920"/>
                    <a:pt x="2287270" y="1113790"/>
                  </a:cubicBezTo>
                  <a:cubicBezTo>
                    <a:pt x="2124710" y="1098550"/>
                    <a:pt x="2002790" y="1083310"/>
                    <a:pt x="1888490" y="1051560"/>
                  </a:cubicBezTo>
                  <a:cubicBezTo>
                    <a:pt x="1798320" y="1026160"/>
                    <a:pt x="1718310" y="976630"/>
                    <a:pt x="1654810" y="956310"/>
                  </a:cubicBezTo>
                  <a:cubicBezTo>
                    <a:pt x="1612900" y="942340"/>
                    <a:pt x="1574800" y="943610"/>
                    <a:pt x="1548130" y="930910"/>
                  </a:cubicBezTo>
                  <a:cubicBezTo>
                    <a:pt x="1529080" y="922020"/>
                    <a:pt x="1517650" y="914400"/>
                    <a:pt x="1502410" y="899160"/>
                  </a:cubicBezTo>
                  <a:cubicBezTo>
                    <a:pt x="1480820" y="877570"/>
                    <a:pt x="1452880" y="835660"/>
                    <a:pt x="1440180" y="808990"/>
                  </a:cubicBezTo>
                  <a:cubicBezTo>
                    <a:pt x="1431290" y="789940"/>
                    <a:pt x="1428750" y="777240"/>
                    <a:pt x="1427480" y="755650"/>
                  </a:cubicBezTo>
                  <a:cubicBezTo>
                    <a:pt x="1426210" y="726440"/>
                    <a:pt x="1427480" y="680720"/>
                    <a:pt x="1440180" y="647700"/>
                  </a:cubicBezTo>
                  <a:cubicBezTo>
                    <a:pt x="1452880" y="614680"/>
                    <a:pt x="1475740" y="581660"/>
                    <a:pt x="1502410" y="557530"/>
                  </a:cubicBezTo>
                  <a:cubicBezTo>
                    <a:pt x="1529080" y="534670"/>
                    <a:pt x="1563370" y="520700"/>
                    <a:pt x="1598930" y="506730"/>
                  </a:cubicBezTo>
                  <a:cubicBezTo>
                    <a:pt x="1639570" y="490220"/>
                    <a:pt x="1658620" y="480060"/>
                    <a:pt x="1734820" y="469900"/>
                  </a:cubicBezTo>
                  <a:cubicBezTo>
                    <a:pt x="2101850" y="421640"/>
                    <a:pt x="4648200" y="429260"/>
                    <a:pt x="4979670" y="469900"/>
                  </a:cubicBezTo>
                  <a:cubicBezTo>
                    <a:pt x="5040630" y="477520"/>
                    <a:pt x="5059680" y="483870"/>
                    <a:pt x="5086350" y="496570"/>
                  </a:cubicBezTo>
                  <a:cubicBezTo>
                    <a:pt x="5105400" y="505460"/>
                    <a:pt x="5115560" y="511810"/>
                    <a:pt x="5130800" y="527050"/>
                  </a:cubicBezTo>
                  <a:cubicBezTo>
                    <a:pt x="5152390" y="547370"/>
                    <a:pt x="5180330" y="584200"/>
                    <a:pt x="5193030" y="617220"/>
                  </a:cubicBezTo>
                  <a:cubicBezTo>
                    <a:pt x="5205730" y="650240"/>
                    <a:pt x="5210810" y="690880"/>
                    <a:pt x="5207000" y="726440"/>
                  </a:cubicBezTo>
                  <a:cubicBezTo>
                    <a:pt x="5203190" y="762000"/>
                    <a:pt x="5182870" y="802640"/>
                    <a:pt x="5167630" y="828040"/>
                  </a:cubicBezTo>
                  <a:cubicBezTo>
                    <a:pt x="5156200" y="845820"/>
                    <a:pt x="5147310" y="857250"/>
                    <a:pt x="5130800" y="869950"/>
                  </a:cubicBezTo>
                  <a:cubicBezTo>
                    <a:pt x="5107940" y="889000"/>
                    <a:pt x="5086350" y="908050"/>
                    <a:pt x="5034280" y="920750"/>
                  </a:cubicBezTo>
                  <a:cubicBezTo>
                    <a:pt x="4875530" y="960120"/>
                    <a:pt x="4324350" y="927100"/>
                    <a:pt x="4000500" y="920750"/>
                  </a:cubicBezTo>
                  <a:cubicBezTo>
                    <a:pt x="3712210" y="915670"/>
                    <a:pt x="3427730" y="905510"/>
                    <a:pt x="3185160" y="890270"/>
                  </a:cubicBezTo>
                  <a:cubicBezTo>
                    <a:pt x="2989580" y="877570"/>
                    <a:pt x="2848610" y="864870"/>
                    <a:pt x="2654300" y="842010"/>
                  </a:cubicBezTo>
                  <a:cubicBezTo>
                    <a:pt x="2414270" y="814070"/>
                    <a:pt x="2124710" y="754380"/>
                    <a:pt x="1851660" y="730250"/>
                  </a:cubicBezTo>
                  <a:cubicBezTo>
                    <a:pt x="1568450" y="704850"/>
                    <a:pt x="1271270" y="703580"/>
                    <a:pt x="985520" y="695960"/>
                  </a:cubicBezTo>
                  <a:cubicBezTo>
                    <a:pt x="707390" y="688340"/>
                    <a:pt x="267970" y="707390"/>
                    <a:pt x="161290" y="683260"/>
                  </a:cubicBezTo>
                  <a:cubicBezTo>
                    <a:pt x="133350" y="676910"/>
                    <a:pt x="129540" y="671830"/>
                    <a:pt x="111760" y="660400"/>
                  </a:cubicBezTo>
                  <a:cubicBezTo>
                    <a:pt x="87630" y="643890"/>
                    <a:pt x="52070" y="613410"/>
                    <a:pt x="34290" y="582930"/>
                  </a:cubicBezTo>
                  <a:cubicBezTo>
                    <a:pt x="16510" y="552450"/>
                    <a:pt x="3810" y="513080"/>
                    <a:pt x="2540" y="477520"/>
                  </a:cubicBezTo>
                  <a:cubicBezTo>
                    <a:pt x="1270" y="441960"/>
                    <a:pt x="8890" y="402590"/>
                    <a:pt x="24130" y="370840"/>
                  </a:cubicBezTo>
                  <a:cubicBezTo>
                    <a:pt x="39370" y="339090"/>
                    <a:pt x="68580" y="303530"/>
                    <a:pt x="91440" y="284480"/>
                  </a:cubicBezTo>
                  <a:cubicBezTo>
                    <a:pt x="107950" y="270510"/>
                    <a:pt x="116840" y="265430"/>
                    <a:pt x="139700" y="256540"/>
                  </a:cubicBezTo>
                  <a:cubicBezTo>
                    <a:pt x="184150" y="240030"/>
                    <a:pt x="264160" y="223520"/>
                    <a:pt x="349250" y="212090"/>
                  </a:cubicBezTo>
                  <a:cubicBezTo>
                    <a:pt x="481330" y="195580"/>
                    <a:pt x="607060" y="194310"/>
                    <a:pt x="857250" y="187960"/>
                  </a:cubicBezTo>
                  <a:cubicBezTo>
                    <a:pt x="1564640" y="170180"/>
                    <a:pt x="4169410" y="200660"/>
                    <a:pt x="4917440" y="176530"/>
                  </a:cubicBezTo>
                  <a:cubicBezTo>
                    <a:pt x="5203190" y="167640"/>
                    <a:pt x="5360670" y="165100"/>
                    <a:pt x="5509260" y="139700"/>
                  </a:cubicBezTo>
                  <a:cubicBezTo>
                    <a:pt x="5601970" y="124460"/>
                    <a:pt x="5701030" y="48260"/>
                    <a:pt x="5730240" y="77470"/>
                  </a:cubicBezTo>
                  <a:cubicBezTo>
                    <a:pt x="5768340" y="116840"/>
                    <a:pt x="5684520" y="407670"/>
                    <a:pt x="5605780" y="466090"/>
                  </a:cubicBezTo>
                  <a:cubicBezTo>
                    <a:pt x="5542280" y="513080"/>
                    <a:pt x="5455920" y="466090"/>
                    <a:pt x="5342890" y="471170"/>
                  </a:cubicBezTo>
                  <a:cubicBezTo>
                    <a:pt x="5137150" y="480060"/>
                    <a:pt x="4704080" y="509270"/>
                    <a:pt x="4476750" y="532130"/>
                  </a:cubicBezTo>
                  <a:cubicBezTo>
                    <a:pt x="4328160" y="547370"/>
                    <a:pt x="4283710" y="566420"/>
                    <a:pt x="4110990" y="579120"/>
                  </a:cubicBezTo>
                  <a:cubicBezTo>
                    <a:pt x="3696970" y="609600"/>
                    <a:pt x="2576830" y="581660"/>
                    <a:pt x="1995170" y="617220"/>
                  </a:cubicBezTo>
                  <a:cubicBezTo>
                    <a:pt x="1583690" y="642620"/>
                    <a:pt x="1097280" y="850900"/>
                    <a:pt x="946150" y="726440"/>
                  </a:cubicBezTo>
                  <a:cubicBezTo>
                    <a:pt x="845820" y="643890"/>
                    <a:pt x="906780" y="265430"/>
                    <a:pt x="906780" y="265430"/>
                  </a:cubicBezTo>
                </a:path>
              </a:pathLst>
            </a:custGeom>
            <a:solidFill>
              <a:srgbClr val="FF914D">
                <a:alpha val="49804"/>
              </a:srgbClr>
            </a:solidFill>
            <a:ln cap="sq">
              <a:noFill/>
              <a:prstDash val="solid"/>
              <a:miter/>
            </a:ln>
          </p:spPr>
        </p:sp>
      </p:grpSp>
      <p:grpSp>
        <p:nvGrpSpPr>
          <p:cNvPr name="Group 26" id="26"/>
          <p:cNvGrpSpPr/>
          <p:nvPr/>
        </p:nvGrpSpPr>
        <p:grpSpPr>
          <a:xfrm rot="0">
            <a:off x="13230225" y="7087553"/>
            <a:ext cx="5000625" cy="1342073"/>
            <a:chOff x="0" y="0"/>
            <a:chExt cx="6667500" cy="1789430"/>
          </a:xfrm>
        </p:grpSpPr>
        <p:sp>
          <p:nvSpPr>
            <p:cNvPr name="Freeform 27" id="27"/>
            <p:cNvSpPr/>
            <p:nvPr/>
          </p:nvSpPr>
          <p:spPr>
            <a:xfrm flipH="false" flipV="false" rot="0">
              <a:off x="-67310" y="8890"/>
              <a:ext cx="6687820" cy="1743710"/>
            </a:xfrm>
            <a:custGeom>
              <a:avLst/>
              <a:gdLst/>
              <a:ahLst/>
              <a:cxnLst/>
              <a:rect r="r" b="b" t="t" l="l"/>
              <a:pathLst>
                <a:path h="1743710" w="6687820">
                  <a:moveTo>
                    <a:pt x="118110" y="144780"/>
                  </a:moveTo>
                  <a:cubicBezTo>
                    <a:pt x="5612130" y="124460"/>
                    <a:pt x="5864860" y="71120"/>
                    <a:pt x="6098540" y="55880"/>
                  </a:cubicBezTo>
                  <a:cubicBezTo>
                    <a:pt x="6243320" y="45720"/>
                    <a:pt x="6366510" y="35560"/>
                    <a:pt x="6449060" y="43180"/>
                  </a:cubicBezTo>
                  <a:cubicBezTo>
                    <a:pt x="6494780" y="46990"/>
                    <a:pt x="6527800" y="54610"/>
                    <a:pt x="6555740" y="66040"/>
                  </a:cubicBezTo>
                  <a:cubicBezTo>
                    <a:pt x="6576060" y="73660"/>
                    <a:pt x="6587490" y="81280"/>
                    <a:pt x="6602730" y="96520"/>
                  </a:cubicBezTo>
                  <a:cubicBezTo>
                    <a:pt x="6624320" y="116840"/>
                    <a:pt x="6653530" y="151130"/>
                    <a:pt x="6667500" y="184150"/>
                  </a:cubicBezTo>
                  <a:cubicBezTo>
                    <a:pt x="6681470" y="217170"/>
                    <a:pt x="6687820" y="256540"/>
                    <a:pt x="6684010" y="292100"/>
                  </a:cubicBezTo>
                  <a:cubicBezTo>
                    <a:pt x="6680200" y="327660"/>
                    <a:pt x="6662420" y="370840"/>
                    <a:pt x="6647180" y="396240"/>
                  </a:cubicBezTo>
                  <a:cubicBezTo>
                    <a:pt x="6637020" y="414020"/>
                    <a:pt x="6624320" y="425450"/>
                    <a:pt x="6611620" y="438150"/>
                  </a:cubicBezTo>
                  <a:cubicBezTo>
                    <a:pt x="6597650" y="450850"/>
                    <a:pt x="6586220" y="462280"/>
                    <a:pt x="6567170" y="471170"/>
                  </a:cubicBezTo>
                  <a:cubicBezTo>
                    <a:pt x="6540500" y="483870"/>
                    <a:pt x="6523990" y="491490"/>
                    <a:pt x="6461760" y="500380"/>
                  </a:cubicBezTo>
                  <a:cubicBezTo>
                    <a:pt x="6056630" y="554990"/>
                    <a:pt x="2614930" y="474980"/>
                    <a:pt x="1802130" y="499110"/>
                  </a:cubicBezTo>
                  <a:cubicBezTo>
                    <a:pt x="1513840" y="508000"/>
                    <a:pt x="1404620" y="511810"/>
                    <a:pt x="1216660" y="533400"/>
                  </a:cubicBezTo>
                  <a:cubicBezTo>
                    <a:pt x="1038860" y="553720"/>
                    <a:pt x="810260" y="629920"/>
                    <a:pt x="703580" y="623570"/>
                  </a:cubicBezTo>
                  <a:cubicBezTo>
                    <a:pt x="655320" y="621030"/>
                    <a:pt x="624840" y="607060"/>
                    <a:pt x="598170" y="593090"/>
                  </a:cubicBezTo>
                  <a:cubicBezTo>
                    <a:pt x="579120" y="582930"/>
                    <a:pt x="568960" y="574040"/>
                    <a:pt x="554990" y="558800"/>
                  </a:cubicBezTo>
                  <a:cubicBezTo>
                    <a:pt x="534670" y="535940"/>
                    <a:pt x="508000" y="494030"/>
                    <a:pt x="496570" y="466090"/>
                  </a:cubicBezTo>
                  <a:cubicBezTo>
                    <a:pt x="488950" y="447040"/>
                    <a:pt x="487680" y="430530"/>
                    <a:pt x="486410" y="412750"/>
                  </a:cubicBezTo>
                  <a:cubicBezTo>
                    <a:pt x="485140" y="394970"/>
                    <a:pt x="483870" y="377190"/>
                    <a:pt x="488950" y="356870"/>
                  </a:cubicBezTo>
                  <a:cubicBezTo>
                    <a:pt x="495300" y="327660"/>
                    <a:pt x="510540" y="284480"/>
                    <a:pt x="532130" y="256540"/>
                  </a:cubicBezTo>
                  <a:cubicBezTo>
                    <a:pt x="553720" y="228600"/>
                    <a:pt x="590550" y="201930"/>
                    <a:pt x="617220" y="187960"/>
                  </a:cubicBezTo>
                  <a:cubicBezTo>
                    <a:pt x="636270" y="177800"/>
                    <a:pt x="640080" y="175260"/>
                    <a:pt x="669290" y="171450"/>
                  </a:cubicBezTo>
                  <a:cubicBezTo>
                    <a:pt x="788670" y="154940"/>
                    <a:pt x="1245870" y="187960"/>
                    <a:pt x="1619250" y="193040"/>
                  </a:cubicBezTo>
                  <a:cubicBezTo>
                    <a:pt x="2152650" y="199390"/>
                    <a:pt x="3289300" y="180340"/>
                    <a:pt x="3566160" y="195580"/>
                  </a:cubicBezTo>
                  <a:cubicBezTo>
                    <a:pt x="3641090" y="199390"/>
                    <a:pt x="3665220" y="203200"/>
                    <a:pt x="3709670" y="210820"/>
                  </a:cubicBezTo>
                  <a:cubicBezTo>
                    <a:pt x="3747770" y="217170"/>
                    <a:pt x="3783330" y="219710"/>
                    <a:pt x="3815080" y="236220"/>
                  </a:cubicBezTo>
                  <a:cubicBezTo>
                    <a:pt x="3846830" y="252730"/>
                    <a:pt x="3877310" y="279400"/>
                    <a:pt x="3897630" y="308610"/>
                  </a:cubicBezTo>
                  <a:cubicBezTo>
                    <a:pt x="3917950" y="337820"/>
                    <a:pt x="3931920" y="375920"/>
                    <a:pt x="3935730" y="411480"/>
                  </a:cubicBezTo>
                  <a:cubicBezTo>
                    <a:pt x="3939540" y="447040"/>
                    <a:pt x="3931920" y="492760"/>
                    <a:pt x="3923030" y="520700"/>
                  </a:cubicBezTo>
                  <a:cubicBezTo>
                    <a:pt x="3916680" y="541020"/>
                    <a:pt x="3910330" y="552450"/>
                    <a:pt x="3897630" y="568960"/>
                  </a:cubicBezTo>
                  <a:cubicBezTo>
                    <a:pt x="3878580" y="591820"/>
                    <a:pt x="3858260" y="619760"/>
                    <a:pt x="3815080" y="641350"/>
                  </a:cubicBezTo>
                  <a:cubicBezTo>
                    <a:pt x="3719830" y="689610"/>
                    <a:pt x="3482340" y="722630"/>
                    <a:pt x="3295650" y="759460"/>
                  </a:cubicBezTo>
                  <a:cubicBezTo>
                    <a:pt x="3079750" y="801370"/>
                    <a:pt x="2887980" y="833120"/>
                    <a:pt x="2593340" y="873760"/>
                  </a:cubicBezTo>
                  <a:cubicBezTo>
                    <a:pt x="2100580" y="942340"/>
                    <a:pt x="862330" y="1102360"/>
                    <a:pt x="612140" y="1098550"/>
                  </a:cubicBezTo>
                  <a:cubicBezTo>
                    <a:pt x="553720" y="1097280"/>
                    <a:pt x="532130" y="1092200"/>
                    <a:pt x="504190" y="1083310"/>
                  </a:cubicBezTo>
                  <a:cubicBezTo>
                    <a:pt x="483870" y="1076960"/>
                    <a:pt x="471170" y="1066800"/>
                    <a:pt x="455930" y="1056640"/>
                  </a:cubicBezTo>
                  <a:cubicBezTo>
                    <a:pt x="440690" y="1046480"/>
                    <a:pt x="427990" y="1036320"/>
                    <a:pt x="415290" y="1019810"/>
                  </a:cubicBezTo>
                  <a:cubicBezTo>
                    <a:pt x="397510" y="995680"/>
                    <a:pt x="373380" y="956310"/>
                    <a:pt x="365760" y="922020"/>
                  </a:cubicBezTo>
                  <a:cubicBezTo>
                    <a:pt x="358140" y="887730"/>
                    <a:pt x="359410" y="847090"/>
                    <a:pt x="368300" y="812800"/>
                  </a:cubicBezTo>
                  <a:cubicBezTo>
                    <a:pt x="377190" y="778510"/>
                    <a:pt x="396240" y="742950"/>
                    <a:pt x="420370" y="716280"/>
                  </a:cubicBezTo>
                  <a:cubicBezTo>
                    <a:pt x="444500" y="689610"/>
                    <a:pt x="483870" y="666750"/>
                    <a:pt x="511810" y="655320"/>
                  </a:cubicBezTo>
                  <a:cubicBezTo>
                    <a:pt x="530860" y="647700"/>
                    <a:pt x="534670" y="646430"/>
                    <a:pt x="565150" y="643890"/>
                  </a:cubicBezTo>
                  <a:cubicBezTo>
                    <a:pt x="746760" y="624840"/>
                    <a:pt x="2067560" y="664210"/>
                    <a:pt x="2459990" y="656590"/>
                  </a:cubicBezTo>
                  <a:cubicBezTo>
                    <a:pt x="2636520" y="652780"/>
                    <a:pt x="2774950" y="631190"/>
                    <a:pt x="2843530" y="640080"/>
                  </a:cubicBezTo>
                  <a:cubicBezTo>
                    <a:pt x="2870200" y="643890"/>
                    <a:pt x="2877820" y="646430"/>
                    <a:pt x="2896870" y="656590"/>
                  </a:cubicBezTo>
                  <a:cubicBezTo>
                    <a:pt x="2923540" y="670560"/>
                    <a:pt x="2960370" y="697230"/>
                    <a:pt x="2981960" y="725170"/>
                  </a:cubicBezTo>
                  <a:cubicBezTo>
                    <a:pt x="3003550" y="753110"/>
                    <a:pt x="3020060" y="789940"/>
                    <a:pt x="3026410" y="824230"/>
                  </a:cubicBezTo>
                  <a:cubicBezTo>
                    <a:pt x="3032760" y="858520"/>
                    <a:pt x="3030220" y="899160"/>
                    <a:pt x="3020060" y="933450"/>
                  </a:cubicBezTo>
                  <a:cubicBezTo>
                    <a:pt x="3009900" y="967740"/>
                    <a:pt x="2988310" y="1002030"/>
                    <a:pt x="2962910" y="1027430"/>
                  </a:cubicBezTo>
                  <a:cubicBezTo>
                    <a:pt x="2937510" y="1052830"/>
                    <a:pt x="2896870" y="1073150"/>
                    <a:pt x="2868930" y="1083310"/>
                  </a:cubicBezTo>
                  <a:cubicBezTo>
                    <a:pt x="2848610" y="1090930"/>
                    <a:pt x="2842260" y="1090930"/>
                    <a:pt x="2814320" y="1093470"/>
                  </a:cubicBezTo>
                  <a:cubicBezTo>
                    <a:pt x="2733040" y="1101090"/>
                    <a:pt x="2496820" y="1087120"/>
                    <a:pt x="2322830" y="1089660"/>
                  </a:cubicBezTo>
                  <a:cubicBezTo>
                    <a:pt x="2124710" y="1093470"/>
                    <a:pt x="1936750" y="1101090"/>
                    <a:pt x="1685290" y="1117600"/>
                  </a:cubicBezTo>
                  <a:cubicBezTo>
                    <a:pt x="1318260" y="1141730"/>
                    <a:pt x="527050" y="1262380"/>
                    <a:pt x="335280" y="1233170"/>
                  </a:cubicBezTo>
                  <a:cubicBezTo>
                    <a:pt x="280670" y="1225550"/>
                    <a:pt x="260350" y="1209040"/>
                    <a:pt x="234950" y="1192530"/>
                  </a:cubicBezTo>
                  <a:cubicBezTo>
                    <a:pt x="217170" y="1181100"/>
                    <a:pt x="205740" y="1168400"/>
                    <a:pt x="194310" y="1154430"/>
                  </a:cubicBezTo>
                  <a:cubicBezTo>
                    <a:pt x="182880" y="1140460"/>
                    <a:pt x="171450" y="1127760"/>
                    <a:pt x="163830" y="1108710"/>
                  </a:cubicBezTo>
                  <a:cubicBezTo>
                    <a:pt x="152400" y="1080770"/>
                    <a:pt x="139700" y="1036320"/>
                    <a:pt x="140970" y="1000760"/>
                  </a:cubicBezTo>
                  <a:cubicBezTo>
                    <a:pt x="142240" y="965200"/>
                    <a:pt x="157480" y="922020"/>
                    <a:pt x="170180" y="895350"/>
                  </a:cubicBezTo>
                  <a:cubicBezTo>
                    <a:pt x="179070" y="876300"/>
                    <a:pt x="187960" y="864870"/>
                    <a:pt x="203200" y="850900"/>
                  </a:cubicBezTo>
                  <a:cubicBezTo>
                    <a:pt x="224790" y="830580"/>
                    <a:pt x="266700" y="802640"/>
                    <a:pt x="294640" y="791210"/>
                  </a:cubicBezTo>
                  <a:cubicBezTo>
                    <a:pt x="314960" y="783590"/>
                    <a:pt x="320040" y="782320"/>
                    <a:pt x="349250" y="779780"/>
                  </a:cubicBezTo>
                  <a:cubicBezTo>
                    <a:pt x="449580" y="772160"/>
                    <a:pt x="746760" y="811530"/>
                    <a:pt x="1027430" y="820420"/>
                  </a:cubicBezTo>
                  <a:cubicBezTo>
                    <a:pt x="1484630" y="835660"/>
                    <a:pt x="2374900" y="840740"/>
                    <a:pt x="2833370" y="833120"/>
                  </a:cubicBezTo>
                  <a:cubicBezTo>
                    <a:pt x="3115310" y="828040"/>
                    <a:pt x="3281680" y="820420"/>
                    <a:pt x="3517900" y="806450"/>
                  </a:cubicBezTo>
                  <a:cubicBezTo>
                    <a:pt x="3774440" y="791210"/>
                    <a:pt x="4207510" y="730250"/>
                    <a:pt x="4316730" y="739140"/>
                  </a:cubicBezTo>
                  <a:cubicBezTo>
                    <a:pt x="4345940" y="741680"/>
                    <a:pt x="4351020" y="744220"/>
                    <a:pt x="4370070" y="753110"/>
                  </a:cubicBezTo>
                  <a:cubicBezTo>
                    <a:pt x="4396740" y="765810"/>
                    <a:pt x="4436110" y="789940"/>
                    <a:pt x="4458970" y="816610"/>
                  </a:cubicBezTo>
                  <a:cubicBezTo>
                    <a:pt x="4481830" y="843280"/>
                    <a:pt x="4500880" y="880110"/>
                    <a:pt x="4508500" y="914400"/>
                  </a:cubicBezTo>
                  <a:cubicBezTo>
                    <a:pt x="4516120" y="948690"/>
                    <a:pt x="4512310" y="995680"/>
                    <a:pt x="4505960" y="1024890"/>
                  </a:cubicBezTo>
                  <a:cubicBezTo>
                    <a:pt x="4502150" y="1045210"/>
                    <a:pt x="4497070" y="1057910"/>
                    <a:pt x="4485640" y="1075690"/>
                  </a:cubicBezTo>
                  <a:cubicBezTo>
                    <a:pt x="4469130" y="1101090"/>
                    <a:pt x="4434840" y="1137920"/>
                    <a:pt x="4410710" y="1155700"/>
                  </a:cubicBezTo>
                  <a:cubicBezTo>
                    <a:pt x="4394200" y="1168400"/>
                    <a:pt x="4378960" y="1173480"/>
                    <a:pt x="4361180" y="1179830"/>
                  </a:cubicBezTo>
                  <a:cubicBezTo>
                    <a:pt x="4344670" y="1186180"/>
                    <a:pt x="4333240" y="1189990"/>
                    <a:pt x="4307840" y="1192530"/>
                  </a:cubicBezTo>
                  <a:cubicBezTo>
                    <a:pt x="4249420" y="1198880"/>
                    <a:pt x="4146550" y="1178560"/>
                    <a:pt x="4017010" y="1191260"/>
                  </a:cubicBezTo>
                  <a:cubicBezTo>
                    <a:pt x="3752850" y="1215390"/>
                    <a:pt x="3004820" y="1431290"/>
                    <a:pt x="2824480" y="1422400"/>
                  </a:cubicBezTo>
                  <a:cubicBezTo>
                    <a:pt x="2769870" y="1419860"/>
                    <a:pt x="2747010" y="1404620"/>
                    <a:pt x="2720340" y="1391920"/>
                  </a:cubicBezTo>
                  <a:cubicBezTo>
                    <a:pt x="2701290" y="1383030"/>
                    <a:pt x="2689860" y="1374140"/>
                    <a:pt x="2675890" y="1358900"/>
                  </a:cubicBezTo>
                  <a:cubicBezTo>
                    <a:pt x="2655570" y="1337310"/>
                    <a:pt x="2628900" y="1294130"/>
                    <a:pt x="2617470" y="1266190"/>
                  </a:cubicBezTo>
                  <a:cubicBezTo>
                    <a:pt x="2609850" y="1245870"/>
                    <a:pt x="2607310" y="1233170"/>
                    <a:pt x="2607310" y="1211580"/>
                  </a:cubicBezTo>
                  <a:cubicBezTo>
                    <a:pt x="2607310" y="1181100"/>
                    <a:pt x="2614930" y="1131570"/>
                    <a:pt x="2625090" y="1103630"/>
                  </a:cubicBezTo>
                  <a:cubicBezTo>
                    <a:pt x="2632710" y="1083310"/>
                    <a:pt x="2641600" y="1070610"/>
                    <a:pt x="2653030" y="1056640"/>
                  </a:cubicBezTo>
                  <a:cubicBezTo>
                    <a:pt x="2664460" y="1041400"/>
                    <a:pt x="2673350" y="1028700"/>
                    <a:pt x="2691130" y="1016000"/>
                  </a:cubicBezTo>
                  <a:cubicBezTo>
                    <a:pt x="2715260" y="998220"/>
                    <a:pt x="2745740" y="979170"/>
                    <a:pt x="2790190" y="970280"/>
                  </a:cubicBezTo>
                  <a:cubicBezTo>
                    <a:pt x="2865120" y="955040"/>
                    <a:pt x="2965450" y="981710"/>
                    <a:pt x="3111500" y="985520"/>
                  </a:cubicBezTo>
                  <a:cubicBezTo>
                    <a:pt x="3420110" y="993140"/>
                    <a:pt x="4398010" y="981710"/>
                    <a:pt x="4554220" y="990600"/>
                  </a:cubicBezTo>
                  <a:cubicBezTo>
                    <a:pt x="4584700" y="991870"/>
                    <a:pt x="4588510" y="990600"/>
                    <a:pt x="4608830" y="996950"/>
                  </a:cubicBezTo>
                  <a:cubicBezTo>
                    <a:pt x="4636770" y="1005840"/>
                    <a:pt x="4678680" y="1024890"/>
                    <a:pt x="4705350" y="1047750"/>
                  </a:cubicBezTo>
                  <a:cubicBezTo>
                    <a:pt x="4732020" y="1071880"/>
                    <a:pt x="4754880" y="1111250"/>
                    <a:pt x="4767580" y="1137920"/>
                  </a:cubicBezTo>
                  <a:cubicBezTo>
                    <a:pt x="4776470" y="1156970"/>
                    <a:pt x="4779010" y="1169670"/>
                    <a:pt x="4780280" y="1191260"/>
                  </a:cubicBezTo>
                  <a:cubicBezTo>
                    <a:pt x="4781550" y="1220470"/>
                    <a:pt x="4780280" y="1267460"/>
                    <a:pt x="4767580" y="1300480"/>
                  </a:cubicBezTo>
                  <a:cubicBezTo>
                    <a:pt x="4754880" y="1333500"/>
                    <a:pt x="4732020" y="1367790"/>
                    <a:pt x="4705350" y="1390650"/>
                  </a:cubicBezTo>
                  <a:cubicBezTo>
                    <a:pt x="4678680" y="1414780"/>
                    <a:pt x="4653280" y="1428750"/>
                    <a:pt x="4607560" y="1441450"/>
                  </a:cubicBezTo>
                  <a:cubicBezTo>
                    <a:pt x="4523740" y="1464310"/>
                    <a:pt x="4362450" y="1445260"/>
                    <a:pt x="4224020" y="1461770"/>
                  </a:cubicBezTo>
                  <a:cubicBezTo>
                    <a:pt x="4056380" y="1480820"/>
                    <a:pt x="3782060" y="1567180"/>
                    <a:pt x="3670300" y="1562100"/>
                  </a:cubicBezTo>
                  <a:cubicBezTo>
                    <a:pt x="3620770" y="1559560"/>
                    <a:pt x="3595370" y="1550670"/>
                    <a:pt x="3564890" y="1532890"/>
                  </a:cubicBezTo>
                  <a:cubicBezTo>
                    <a:pt x="3534410" y="1515110"/>
                    <a:pt x="3502660" y="1482090"/>
                    <a:pt x="3484880" y="1457960"/>
                  </a:cubicBezTo>
                  <a:cubicBezTo>
                    <a:pt x="3472180" y="1441450"/>
                    <a:pt x="3467100" y="1428750"/>
                    <a:pt x="3460750" y="1408430"/>
                  </a:cubicBezTo>
                  <a:cubicBezTo>
                    <a:pt x="3453130" y="1380490"/>
                    <a:pt x="3444240" y="1334770"/>
                    <a:pt x="3449320" y="1300480"/>
                  </a:cubicBezTo>
                  <a:cubicBezTo>
                    <a:pt x="3454400" y="1264920"/>
                    <a:pt x="3474720" y="1224280"/>
                    <a:pt x="3491230" y="1198880"/>
                  </a:cubicBezTo>
                  <a:cubicBezTo>
                    <a:pt x="3502660" y="1181100"/>
                    <a:pt x="3511550" y="1170940"/>
                    <a:pt x="3528060" y="1158240"/>
                  </a:cubicBezTo>
                  <a:cubicBezTo>
                    <a:pt x="3552190" y="1140460"/>
                    <a:pt x="3581400" y="1120140"/>
                    <a:pt x="3627120" y="1109980"/>
                  </a:cubicBezTo>
                  <a:cubicBezTo>
                    <a:pt x="3712210" y="1090930"/>
                    <a:pt x="3886200" y="1120140"/>
                    <a:pt x="4013200" y="1116330"/>
                  </a:cubicBezTo>
                  <a:cubicBezTo>
                    <a:pt x="4137660" y="1112520"/>
                    <a:pt x="4370070" y="1056640"/>
                    <a:pt x="4380230" y="1084580"/>
                  </a:cubicBezTo>
                  <a:cubicBezTo>
                    <a:pt x="4389120" y="1109980"/>
                    <a:pt x="4246880" y="1224280"/>
                    <a:pt x="4128770" y="1257300"/>
                  </a:cubicBezTo>
                  <a:cubicBezTo>
                    <a:pt x="3919220" y="1314450"/>
                    <a:pt x="3533140" y="1210310"/>
                    <a:pt x="3178810" y="1195070"/>
                  </a:cubicBezTo>
                  <a:cubicBezTo>
                    <a:pt x="2730500" y="1176020"/>
                    <a:pt x="1865630" y="1193800"/>
                    <a:pt x="1654810" y="1165860"/>
                  </a:cubicBezTo>
                  <a:cubicBezTo>
                    <a:pt x="1598930" y="1158240"/>
                    <a:pt x="1576070" y="1151890"/>
                    <a:pt x="1549400" y="1139190"/>
                  </a:cubicBezTo>
                  <a:cubicBezTo>
                    <a:pt x="1530350" y="1130300"/>
                    <a:pt x="1518920" y="1122680"/>
                    <a:pt x="1503680" y="1107440"/>
                  </a:cubicBezTo>
                  <a:cubicBezTo>
                    <a:pt x="1482090" y="1085850"/>
                    <a:pt x="1454150" y="1043940"/>
                    <a:pt x="1442720" y="1016000"/>
                  </a:cubicBezTo>
                  <a:cubicBezTo>
                    <a:pt x="1433830" y="996950"/>
                    <a:pt x="1432560" y="980440"/>
                    <a:pt x="1430020" y="962660"/>
                  </a:cubicBezTo>
                  <a:cubicBezTo>
                    <a:pt x="1427480" y="944880"/>
                    <a:pt x="1427480" y="928370"/>
                    <a:pt x="1431290" y="906780"/>
                  </a:cubicBezTo>
                  <a:cubicBezTo>
                    <a:pt x="1437640" y="877570"/>
                    <a:pt x="1455420" y="830580"/>
                    <a:pt x="1470660" y="805180"/>
                  </a:cubicBezTo>
                  <a:cubicBezTo>
                    <a:pt x="1482090" y="787400"/>
                    <a:pt x="1490980" y="777240"/>
                    <a:pt x="1507490" y="764540"/>
                  </a:cubicBezTo>
                  <a:cubicBezTo>
                    <a:pt x="1531620" y="746760"/>
                    <a:pt x="1577340" y="723900"/>
                    <a:pt x="1605280" y="715010"/>
                  </a:cubicBezTo>
                  <a:cubicBezTo>
                    <a:pt x="1625600" y="708660"/>
                    <a:pt x="1634490" y="708660"/>
                    <a:pt x="1659890" y="708660"/>
                  </a:cubicBezTo>
                  <a:cubicBezTo>
                    <a:pt x="1723390" y="708660"/>
                    <a:pt x="1891030" y="737870"/>
                    <a:pt x="1991360" y="745490"/>
                  </a:cubicBezTo>
                  <a:cubicBezTo>
                    <a:pt x="2075180" y="751840"/>
                    <a:pt x="2142490" y="748030"/>
                    <a:pt x="2222500" y="753110"/>
                  </a:cubicBezTo>
                  <a:cubicBezTo>
                    <a:pt x="2307590" y="759460"/>
                    <a:pt x="2419350" y="768350"/>
                    <a:pt x="2486660" y="781050"/>
                  </a:cubicBezTo>
                  <a:cubicBezTo>
                    <a:pt x="2529840" y="789940"/>
                    <a:pt x="2559050" y="796290"/>
                    <a:pt x="2592070" y="810260"/>
                  </a:cubicBezTo>
                  <a:cubicBezTo>
                    <a:pt x="2625090" y="824230"/>
                    <a:pt x="2660650" y="842010"/>
                    <a:pt x="2686050" y="867410"/>
                  </a:cubicBezTo>
                  <a:cubicBezTo>
                    <a:pt x="2711450" y="892810"/>
                    <a:pt x="2731770" y="932180"/>
                    <a:pt x="2741930" y="960120"/>
                  </a:cubicBezTo>
                  <a:cubicBezTo>
                    <a:pt x="2749550" y="980440"/>
                    <a:pt x="2752090" y="993140"/>
                    <a:pt x="2752090" y="1014730"/>
                  </a:cubicBezTo>
                  <a:cubicBezTo>
                    <a:pt x="2752090" y="1045210"/>
                    <a:pt x="2743200" y="1094740"/>
                    <a:pt x="2731770" y="1122680"/>
                  </a:cubicBezTo>
                  <a:cubicBezTo>
                    <a:pt x="2724150" y="1143000"/>
                    <a:pt x="2716530" y="1154430"/>
                    <a:pt x="2702560" y="1169670"/>
                  </a:cubicBezTo>
                  <a:cubicBezTo>
                    <a:pt x="2682240" y="1191260"/>
                    <a:pt x="2647950" y="1223010"/>
                    <a:pt x="2616200" y="1236980"/>
                  </a:cubicBezTo>
                  <a:cubicBezTo>
                    <a:pt x="2583180" y="1250950"/>
                    <a:pt x="2556510" y="1244600"/>
                    <a:pt x="2508250" y="1256030"/>
                  </a:cubicBezTo>
                  <a:cubicBezTo>
                    <a:pt x="2407920" y="1280160"/>
                    <a:pt x="2193290" y="1362710"/>
                    <a:pt x="2045970" y="1402080"/>
                  </a:cubicBezTo>
                  <a:cubicBezTo>
                    <a:pt x="1913890" y="1437640"/>
                    <a:pt x="1794510" y="1454150"/>
                    <a:pt x="1664970" y="1487170"/>
                  </a:cubicBezTo>
                  <a:cubicBezTo>
                    <a:pt x="1527810" y="1521460"/>
                    <a:pt x="1365250" y="1637030"/>
                    <a:pt x="1244600" y="1605280"/>
                  </a:cubicBezTo>
                  <a:cubicBezTo>
                    <a:pt x="1126490" y="1573530"/>
                    <a:pt x="924560" y="1362710"/>
                    <a:pt x="946150" y="1305560"/>
                  </a:cubicBezTo>
                  <a:cubicBezTo>
                    <a:pt x="969010" y="1244600"/>
                    <a:pt x="1238250" y="1280160"/>
                    <a:pt x="1427480" y="1271270"/>
                  </a:cubicBezTo>
                  <a:cubicBezTo>
                    <a:pt x="1696720" y="1258570"/>
                    <a:pt x="2207260" y="1264920"/>
                    <a:pt x="2409190" y="1250950"/>
                  </a:cubicBezTo>
                  <a:cubicBezTo>
                    <a:pt x="2499360" y="1244600"/>
                    <a:pt x="2560320" y="1225550"/>
                    <a:pt x="2604770" y="1228090"/>
                  </a:cubicBezTo>
                  <a:cubicBezTo>
                    <a:pt x="2628900" y="1229360"/>
                    <a:pt x="2639060" y="1233170"/>
                    <a:pt x="2658110" y="1242060"/>
                  </a:cubicBezTo>
                  <a:cubicBezTo>
                    <a:pt x="2684780" y="1254760"/>
                    <a:pt x="2725420" y="1283970"/>
                    <a:pt x="2747010" y="1305560"/>
                  </a:cubicBezTo>
                  <a:cubicBezTo>
                    <a:pt x="2762250" y="1320800"/>
                    <a:pt x="2769870" y="1332230"/>
                    <a:pt x="2778760" y="1351280"/>
                  </a:cubicBezTo>
                  <a:cubicBezTo>
                    <a:pt x="2791460" y="1377950"/>
                    <a:pt x="2804160" y="1421130"/>
                    <a:pt x="2804160" y="1456690"/>
                  </a:cubicBezTo>
                  <a:cubicBezTo>
                    <a:pt x="2804160" y="1492250"/>
                    <a:pt x="2792730" y="1531620"/>
                    <a:pt x="2776220" y="1563370"/>
                  </a:cubicBezTo>
                  <a:cubicBezTo>
                    <a:pt x="2759710" y="1595120"/>
                    <a:pt x="2727960" y="1626870"/>
                    <a:pt x="2703830" y="1644650"/>
                  </a:cubicBezTo>
                  <a:cubicBezTo>
                    <a:pt x="2687320" y="1657350"/>
                    <a:pt x="2672080" y="1663700"/>
                    <a:pt x="2654300" y="1670050"/>
                  </a:cubicBezTo>
                  <a:cubicBezTo>
                    <a:pt x="2637790" y="1676400"/>
                    <a:pt x="2626360" y="1680210"/>
                    <a:pt x="2600960" y="1682750"/>
                  </a:cubicBezTo>
                  <a:cubicBezTo>
                    <a:pt x="2540000" y="1689100"/>
                    <a:pt x="2362200" y="1689100"/>
                    <a:pt x="2286000" y="1678940"/>
                  </a:cubicBezTo>
                  <a:cubicBezTo>
                    <a:pt x="2240280" y="1672590"/>
                    <a:pt x="2205990" y="1663700"/>
                    <a:pt x="2179320" y="1651000"/>
                  </a:cubicBezTo>
                  <a:cubicBezTo>
                    <a:pt x="2160270" y="1642110"/>
                    <a:pt x="2150110" y="1634490"/>
                    <a:pt x="2134870" y="1619250"/>
                  </a:cubicBezTo>
                  <a:cubicBezTo>
                    <a:pt x="2114550" y="1597660"/>
                    <a:pt x="2085340" y="1560830"/>
                    <a:pt x="2073910" y="1527810"/>
                  </a:cubicBezTo>
                  <a:cubicBezTo>
                    <a:pt x="2062480" y="1494790"/>
                    <a:pt x="2057400" y="1454150"/>
                    <a:pt x="2062480" y="1419860"/>
                  </a:cubicBezTo>
                  <a:cubicBezTo>
                    <a:pt x="2067560" y="1384300"/>
                    <a:pt x="2081530" y="1347470"/>
                    <a:pt x="2101850" y="1318260"/>
                  </a:cubicBezTo>
                  <a:cubicBezTo>
                    <a:pt x="2122170" y="1289050"/>
                    <a:pt x="2134870" y="1272540"/>
                    <a:pt x="2184400" y="1245870"/>
                  </a:cubicBezTo>
                  <a:cubicBezTo>
                    <a:pt x="2364740" y="1150620"/>
                    <a:pt x="3329940" y="961390"/>
                    <a:pt x="3599180" y="873760"/>
                  </a:cubicBezTo>
                  <a:cubicBezTo>
                    <a:pt x="3709670" y="838200"/>
                    <a:pt x="3751580" y="819150"/>
                    <a:pt x="3827780" y="784860"/>
                  </a:cubicBezTo>
                  <a:cubicBezTo>
                    <a:pt x="3909060" y="748030"/>
                    <a:pt x="3973830" y="704850"/>
                    <a:pt x="4074160" y="660400"/>
                  </a:cubicBezTo>
                  <a:cubicBezTo>
                    <a:pt x="4221480" y="594360"/>
                    <a:pt x="4559300" y="494030"/>
                    <a:pt x="4634230" y="443230"/>
                  </a:cubicBezTo>
                  <a:cubicBezTo>
                    <a:pt x="4657090" y="427990"/>
                    <a:pt x="4653280" y="411480"/>
                    <a:pt x="4671060" y="402590"/>
                  </a:cubicBezTo>
                  <a:cubicBezTo>
                    <a:pt x="4696460" y="389890"/>
                    <a:pt x="4744720" y="386080"/>
                    <a:pt x="4780280" y="391160"/>
                  </a:cubicBezTo>
                  <a:cubicBezTo>
                    <a:pt x="4815840" y="396240"/>
                    <a:pt x="4852670" y="410210"/>
                    <a:pt x="4881880" y="430530"/>
                  </a:cubicBezTo>
                  <a:cubicBezTo>
                    <a:pt x="4911090" y="450850"/>
                    <a:pt x="4939030" y="487680"/>
                    <a:pt x="4954270" y="513080"/>
                  </a:cubicBezTo>
                  <a:cubicBezTo>
                    <a:pt x="4965700" y="530860"/>
                    <a:pt x="4969510" y="547370"/>
                    <a:pt x="4973320" y="565150"/>
                  </a:cubicBezTo>
                  <a:cubicBezTo>
                    <a:pt x="4977130" y="582930"/>
                    <a:pt x="4980940" y="598170"/>
                    <a:pt x="4979670" y="619760"/>
                  </a:cubicBezTo>
                  <a:cubicBezTo>
                    <a:pt x="4977130" y="648970"/>
                    <a:pt x="4964430" y="699770"/>
                    <a:pt x="4951730" y="726440"/>
                  </a:cubicBezTo>
                  <a:cubicBezTo>
                    <a:pt x="4942840" y="745490"/>
                    <a:pt x="4935220" y="755650"/>
                    <a:pt x="4919980" y="770890"/>
                  </a:cubicBezTo>
                  <a:cubicBezTo>
                    <a:pt x="4898390" y="791210"/>
                    <a:pt x="4874260" y="820420"/>
                    <a:pt x="4829810" y="831850"/>
                  </a:cubicBezTo>
                  <a:cubicBezTo>
                    <a:pt x="4737100" y="854710"/>
                    <a:pt x="4437380" y="866140"/>
                    <a:pt x="4367530" y="781050"/>
                  </a:cubicBezTo>
                  <a:cubicBezTo>
                    <a:pt x="4298950" y="695960"/>
                    <a:pt x="4340860" y="373380"/>
                    <a:pt x="4410710" y="326390"/>
                  </a:cubicBezTo>
                  <a:cubicBezTo>
                    <a:pt x="4464050" y="289560"/>
                    <a:pt x="4602480" y="396240"/>
                    <a:pt x="4671060" y="402590"/>
                  </a:cubicBezTo>
                  <a:cubicBezTo>
                    <a:pt x="4714240" y="406400"/>
                    <a:pt x="4744720" y="386080"/>
                    <a:pt x="4780280" y="391160"/>
                  </a:cubicBezTo>
                  <a:cubicBezTo>
                    <a:pt x="4815840" y="396240"/>
                    <a:pt x="4852670" y="410210"/>
                    <a:pt x="4881880" y="430530"/>
                  </a:cubicBezTo>
                  <a:cubicBezTo>
                    <a:pt x="4911090" y="450850"/>
                    <a:pt x="4939030" y="487680"/>
                    <a:pt x="4954270" y="513080"/>
                  </a:cubicBezTo>
                  <a:cubicBezTo>
                    <a:pt x="4965700" y="530860"/>
                    <a:pt x="4969510" y="547370"/>
                    <a:pt x="4973320" y="565150"/>
                  </a:cubicBezTo>
                  <a:cubicBezTo>
                    <a:pt x="4977130" y="582930"/>
                    <a:pt x="4980940" y="598170"/>
                    <a:pt x="4979670" y="619760"/>
                  </a:cubicBezTo>
                  <a:cubicBezTo>
                    <a:pt x="4977130" y="648970"/>
                    <a:pt x="4968240" y="694690"/>
                    <a:pt x="4951730" y="726440"/>
                  </a:cubicBezTo>
                  <a:cubicBezTo>
                    <a:pt x="4935220" y="756920"/>
                    <a:pt x="4911090" y="781050"/>
                    <a:pt x="4878070" y="806450"/>
                  </a:cubicBezTo>
                  <a:cubicBezTo>
                    <a:pt x="4833620" y="840740"/>
                    <a:pt x="4779010" y="866140"/>
                    <a:pt x="4702810" y="901700"/>
                  </a:cubicBezTo>
                  <a:cubicBezTo>
                    <a:pt x="4573270" y="962660"/>
                    <a:pt x="4310380" y="1054100"/>
                    <a:pt x="4164330" y="1120140"/>
                  </a:cubicBezTo>
                  <a:cubicBezTo>
                    <a:pt x="4061460" y="1167130"/>
                    <a:pt x="4013200" y="1207770"/>
                    <a:pt x="3906520" y="1249680"/>
                  </a:cubicBezTo>
                  <a:cubicBezTo>
                    <a:pt x="3750310" y="1311910"/>
                    <a:pt x="3486150" y="1379220"/>
                    <a:pt x="3307080" y="1427480"/>
                  </a:cubicBezTo>
                  <a:cubicBezTo>
                    <a:pt x="3163570" y="1465580"/>
                    <a:pt x="3032760" y="1488440"/>
                    <a:pt x="2914650" y="1520190"/>
                  </a:cubicBezTo>
                  <a:cubicBezTo>
                    <a:pt x="2816860" y="1546860"/>
                    <a:pt x="2744470" y="1574800"/>
                    <a:pt x="2647950" y="1600200"/>
                  </a:cubicBezTo>
                  <a:cubicBezTo>
                    <a:pt x="2537460" y="1629410"/>
                    <a:pt x="2371090" y="1680210"/>
                    <a:pt x="2286000" y="1678940"/>
                  </a:cubicBezTo>
                  <a:cubicBezTo>
                    <a:pt x="2240280" y="1677670"/>
                    <a:pt x="2205990" y="1663700"/>
                    <a:pt x="2179320" y="1651000"/>
                  </a:cubicBezTo>
                  <a:cubicBezTo>
                    <a:pt x="2160270" y="1642110"/>
                    <a:pt x="2148840" y="1631950"/>
                    <a:pt x="2134870" y="1619250"/>
                  </a:cubicBezTo>
                  <a:cubicBezTo>
                    <a:pt x="2120900" y="1606550"/>
                    <a:pt x="2109470" y="1595120"/>
                    <a:pt x="2098040" y="1577340"/>
                  </a:cubicBezTo>
                  <a:cubicBezTo>
                    <a:pt x="2082800" y="1551940"/>
                    <a:pt x="2066290" y="1503680"/>
                    <a:pt x="2061210" y="1474470"/>
                  </a:cubicBezTo>
                  <a:cubicBezTo>
                    <a:pt x="2057400" y="1454150"/>
                    <a:pt x="2058670" y="1440180"/>
                    <a:pt x="2062480" y="1419860"/>
                  </a:cubicBezTo>
                  <a:cubicBezTo>
                    <a:pt x="2068830" y="1390650"/>
                    <a:pt x="2081530" y="1347470"/>
                    <a:pt x="2101850" y="1318260"/>
                  </a:cubicBezTo>
                  <a:cubicBezTo>
                    <a:pt x="2122170" y="1289050"/>
                    <a:pt x="2159000" y="1261110"/>
                    <a:pt x="2184400" y="1245870"/>
                  </a:cubicBezTo>
                  <a:cubicBezTo>
                    <a:pt x="2202180" y="1235710"/>
                    <a:pt x="2211070" y="1231900"/>
                    <a:pt x="2236470" y="1228090"/>
                  </a:cubicBezTo>
                  <a:cubicBezTo>
                    <a:pt x="2302510" y="1216660"/>
                    <a:pt x="2537460" y="1219200"/>
                    <a:pt x="2604770" y="1228090"/>
                  </a:cubicBezTo>
                  <a:cubicBezTo>
                    <a:pt x="2631440" y="1231900"/>
                    <a:pt x="2639060" y="1233170"/>
                    <a:pt x="2658110" y="1242060"/>
                  </a:cubicBezTo>
                  <a:cubicBezTo>
                    <a:pt x="2684780" y="1254760"/>
                    <a:pt x="2724150" y="1278890"/>
                    <a:pt x="2747010" y="1305560"/>
                  </a:cubicBezTo>
                  <a:cubicBezTo>
                    <a:pt x="2769870" y="1332230"/>
                    <a:pt x="2788920" y="1367790"/>
                    <a:pt x="2797810" y="1402080"/>
                  </a:cubicBezTo>
                  <a:cubicBezTo>
                    <a:pt x="2806700" y="1436370"/>
                    <a:pt x="2805430" y="1477010"/>
                    <a:pt x="2796540" y="1511300"/>
                  </a:cubicBezTo>
                  <a:cubicBezTo>
                    <a:pt x="2787650" y="1545590"/>
                    <a:pt x="2768600" y="1581150"/>
                    <a:pt x="2744470" y="1607820"/>
                  </a:cubicBezTo>
                  <a:cubicBezTo>
                    <a:pt x="2720340" y="1634490"/>
                    <a:pt x="2693670" y="1654810"/>
                    <a:pt x="2654300" y="1670050"/>
                  </a:cubicBezTo>
                  <a:cubicBezTo>
                    <a:pt x="2595880" y="1692910"/>
                    <a:pt x="2517140" y="1697990"/>
                    <a:pt x="2420620" y="1708150"/>
                  </a:cubicBezTo>
                  <a:cubicBezTo>
                    <a:pt x="2263140" y="1723390"/>
                    <a:pt x="2007870" y="1725930"/>
                    <a:pt x="1794510" y="1729740"/>
                  </a:cubicBezTo>
                  <a:cubicBezTo>
                    <a:pt x="1572260" y="1733550"/>
                    <a:pt x="1290320" y="1743710"/>
                    <a:pt x="1112520" y="1728470"/>
                  </a:cubicBezTo>
                  <a:cubicBezTo>
                    <a:pt x="995680" y="1718310"/>
                    <a:pt x="899160" y="1722120"/>
                    <a:pt x="825500" y="1677670"/>
                  </a:cubicBezTo>
                  <a:cubicBezTo>
                    <a:pt x="758190" y="1637030"/>
                    <a:pt x="668020" y="1555750"/>
                    <a:pt x="676910" y="1489710"/>
                  </a:cubicBezTo>
                  <a:cubicBezTo>
                    <a:pt x="690880" y="1389380"/>
                    <a:pt x="965200" y="1239520"/>
                    <a:pt x="1120140" y="1164590"/>
                  </a:cubicBezTo>
                  <a:cubicBezTo>
                    <a:pt x="1262380" y="1094740"/>
                    <a:pt x="1427480" y="1074420"/>
                    <a:pt x="1567180" y="1040130"/>
                  </a:cubicBezTo>
                  <a:cubicBezTo>
                    <a:pt x="1687830" y="1009650"/>
                    <a:pt x="1802130" y="994410"/>
                    <a:pt x="1908810" y="966470"/>
                  </a:cubicBezTo>
                  <a:cubicBezTo>
                    <a:pt x="2006600" y="941070"/>
                    <a:pt x="2086610" y="906780"/>
                    <a:pt x="2185670" y="880110"/>
                  </a:cubicBezTo>
                  <a:cubicBezTo>
                    <a:pt x="2296160" y="850900"/>
                    <a:pt x="2456180" y="796290"/>
                    <a:pt x="2538730" y="800100"/>
                  </a:cubicBezTo>
                  <a:cubicBezTo>
                    <a:pt x="2584450" y="802640"/>
                    <a:pt x="2612390" y="814070"/>
                    <a:pt x="2642870" y="833120"/>
                  </a:cubicBezTo>
                  <a:cubicBezTo>
                    <a:pt x="2673350" y="850900"/>
                    <a:pt x="2701290" y="880110"/>
                    <a:pt x="2719070" y="910590"/>
                  </a:cubicBezTo>
                  <a:cubicBezTo>
                    <a:pt x="2736850" y="941070"/>
                    <a:pt x="2749550" y="979170"/>
                    <a:pt x="2752090" y="1014730"/>
                  </a:cubicBezTo>
                  <a:cubicBezTo>
                    <a:pt x="2754630" y="1050290"/>
                    <a:pt x="2743200" y="1094740"/>
                    <a:pt x="2731770" y="1122680"/>
                  </a:cubicBezTo>
                  <a:cubicBezTo>
                    <a:pt x="2724150" y="1143000"/>
                    <a:pt x="2716530" y="1154430"/>
                    <a:pt x="2702560" y="1169670"/>
                  </a:cubicBezTo>
                  <a:cubicBezTo>
                    <a:pt x="2682240" y="1191260"/>
                    <a:pt x="2647950" y="1223010"/>
                    <a:pt x="2616200" y="1236980"/>
                  </a:cubicBezTo>
                  <a:cubicBezTo>
                    <a:pt x="2583180" y="1250950"/>
                    <a:pt x="2538730" y="1258570"/>
                    <a:pt x="2508250" y="1256030"/>
                  </a:cubicBezTo>
                  <a:cubicBezTo>
                    <a:pt x="2484120" y="1254760"/>
                    <a:pt x="2476500" y="1242060"/>
                    <a:pt x="2444750" y="1235710"/>
                  </a:cubicBezTo>
                  <a:cubicBezTo>
                    <a:pt x="2357120" y="1219200"/>
                    <a:pt x="2089150" y="1215390"/>
                    <a:pt x="1936750" y="1200150"/>
                  </a:cubicBezTo>
                  <a:cubicBezTo>
                    <a:pt x="1812290" y="1188720"/>
                    <a:pt x="1676400" y="1182370"/>
                    <a:pt x="1600200" y="1158240"/>
                  </a:cubicBezTo>
                  <a:cubicBezTo>
                    <a:pt x="1557020" y="1144270"/>
                    <a:pt x="1530350" y="1131570"/>
                    <a:pt x="1503680" y="1107440"/>
                  </a:cubicBezTo>
                  <a:cubicBezTo>
                    <a:pt x="1477010" y="1083310"/>
                    <a:pt x="1454150" y="1043940"/>
                    <a:pt x="1442720" y="1016000"/>
                  </a:cubicBezTo>
                  <a:cubicBezTo>
                    <a:pt x="1433830" y="996950"/>
                    <a:pt x="1431290" y="984250"/>
                    <a:pt x="1430020" y="962660"/>
                  </a:cubicBezTo>
                  <a:cubicBezTo>
                    <a:pt x="1428750" y="933450"/>
                    <a:pt x="1436370" y="881380"/>
                    <a:pt x="1445260" y="853440"/>
                  </a:cubicBezTo>
                  <a:cubicBezTo>
                    <a:pt x="1451610" y="833120"/>
                    <a:pt x="1460500" y="820420"/>
                    <a:pt x="1470660" y="805180"/>
                  </a:cubicBezTo>
                  <a:cubicBezTo>
                    <a:pt x="1480820" y="789940"/>
                    <a:pt x="1490980" y="777240"/>
                    <a:pt x="1507490" y="764540"/>
                  </a:cubicBezTo>
                  <a:cubicBezTo>
                    <a:pt x="1531620" y="746760"/>
                    <a:pt x="1550670" y="727710"/>
                    <a:pt x="1605280" y="715010"/>
                  </a:cubicBezTo>
                  <a:cubicBezTo>
                    <a:pt x="1814830" y="666750"/>
                    <a:pt x="2738120" y="718820"/>
                    <a:pt x="3205480" y="737870"/>
                  </a:cubicBezTo>
                  <a:cubicBezTo>
                    <a:pt x="3569970" y="753110"/>
                    <a:pt x="3967480" y="782320"/>
                    <a:pt x="4179570" y="802640"/>
                  </a:cubicBezTo>
                  <a:cubicBezTo>
                    <a:pt x="4282440" y="812800"/>
                    <a:pt x="4325620" y="803910"/>
                    <a:pt x="4408170" y="831850"/>
                  </a:cubicBezTo>
                  <a:cubicBezTo>
                    <a:pt x="4519930" y="869950"/>
                    <a:pt x="4724400" y="951230"/>
                    <a:pt x="4779010" y="1050290"/>
                  </a:cubicBezTo>
                  <a:cubicBezTo>
                    <a:pt x="4824730" y="1132840"/>
                    <a:pt x="4810760" y="1275080"/>
                    <a:pt x="4771390" y="1352550"/>
                  </a:cubicBezTo>
                  <a:cubicBezTo>
                    <a:pt x="4734560" y="1423670"/>
                    <a:pt x="4645660" y="1473200"/>
                    <a:pt x="4565650" y="1507490"/>
                  </a:cubicBezTo>
                  <a:cubicBezTo>
                    <a:pt x="4478020" y="1545590"/>
                    <a:pt x="4358640" y="1548130"/>
                    <a:pt x="4260850" y="1559560"/>
                  </a:cubicBezTo>
                  <a:cubicBezTo>
                    <a:pt x="4171950" y="1569720"/>
                    <a:pt x="4095750" y="1572260"/>
                    <a:pt x="4004310" y="1573530"/>
                  </a:cubicBezTo>
                  <a:cubicBezTo>
                    <a:pt x="3900170" y="1574800"/>
                    <a:pt x="3750310" y="1574800"/>
                    <a:pt x="3670300" y="1562100"/>
                  </a:cubicBezTo>
                  <a:cubicBezTo>
                    <a:pt x="3624580" y="1554480"/>
                    <a:pt x="3591560" y="1545590"/>
                    <a:pt x="3564890" y="1532890"/>
                  </a:cubicBezTo>
                  <a:cubicBezTo>
                    <a:pt x="3545840" y="1524000"/>
                    <a:pt x="3534410" y="1512570"/>
                    <a:pt x="3520440" y="1499870"/>
                  </a:cubicBezTo>
                  <a:cubicBezTo>
                    <a:pt x="3507740" y="1487170"/>
                    <a:pt x="3495040" y="1475740"/>
                    <a:pt x="3484880" y="1457960"/>
                  </a:cubicBezTo>
                  <a:cubicBezTo>
                    <a:pt x="3469640" y="1432560"/>
                    <a:pt x="3451860" y="1390650"/>
                    <a:pt x="3448050" y="1355090"/>
                  </a:cubicBezTo>
                  <a:cubicBezTo>
                    <a:pt x="3444240" y="1319530"/>
                    <a:pt x="3451860" y="1280160"/>
                    <a:pt x="3464560" y="1247140"/>
                  </a:cubicBezTo>
                  <a:cubicBezTo>
                    <a:pt x="3477260" y="1214120"/>
                    <a:pt x="3501390" y="1181100"/>
                    <a:pt x="3528060" y="1158240"/>
                  </a:cubicBezTo>
                  <a:cubicBezTo>
                    <a:pt x="3554730" y="1135380"/>
                    <a:pt x="3578860" y="1125220"/>
                    <a:pt x="3627120" y="1109980"/>
                  </a:cubicBezTo>
                  <a:cubicBezTo>
                    <a:pt x="3737610" y="1074420"/>
                    <a:pt x="4018280" y="1023620"/>
                    <a:pt x="4193540" y="1005840"/>
                  </a:cubicBezTo>
                  <a:cubicBezTo>
                    <a:pt x="4342130" y="990600"/>
                    <a:pt x="4519930" y="976630"/>
                    <a:pt x="4608830" y="996950"/>
                  </a:cubicBezTo>
                  <a:cubicBezTo>
                    <a:pt x="4654550" y="1007110"/>
                    <a:pt x="4682490" y="1028700"/>
                    <a:pt x="4705350" y="1047750"/>
                  </a:cubicBezTo>
                  <a:cubicBezTo>
                    <a:pt x="4721860" y="1060450"/>
                    <a:pt x="4732020" y="1074420"/>
                    <a:pt x="4742180" y="1089660"/>
                  </a:cubicBezTo>
                  <a:cubicBezTo>
                    <a:pt x="4752340" y="1104900"/>
                    <a:pt x="4761230" y="1117600"/>
                    <a:pt x="4767580" y="1137920"/>
                  </a:cubicBezTo>
                  <a:cubicBezTo>
                    <a:pt x="4776470" y="1165860"/>
                    <a:pt x="4781550" y="1217930"/>
                    <a:pt x="4780280" y="1247140"/>
                  </a:cubicBezTo>
                  <a:cubicBezTo>
                    <a:pt x="4779010" y="1268730"/>
                    <a:pt x="4776470" y="1281430"/>
                    <a:pt x="4767580" y="1300480"/>
                  </a:cubicBezTo>
                  <a:cubicBezTo>
                    <a:pt x="4754880" y="1327150"/>
                    <a:pt x="4732020" y="1367790"/>
                    <a:pt x="4705350" y="1390650"/>
                  </a:cubicBezTo>
                  <a:cubicBezTo>
                    <a:pt x="4678680" y="1414780"/>
                    <a:pt x="4636770" y="1432560"/>
                    <a:pt x="4607560" y="1441450"/>
                  </a:cubicBezTo>
                  <a:cubicBezTo>
                    <a:pt x="4587240" y="1447800"/>
                    <a:pt x="4582160" y="1446530"/>
                    <a:pt x="4552950" y="1447800"/>
                  </a:cubicBezTo>
                  <a:cubicBezTo>
                    <a:pt x="4422140" y="1455420"/>
                    <a:pt x="3812540" y="1452880"/>
                    <a:pt x="3493770" y="1445260"/>
                  </a:cubicBezTo>
                  <a:cubicBezTo>
                    <a:pt x="3229610" y="1438910"/>
                    <a:pt x="2896870" y="1450340"/>
                    <a:pt x="2771140" y="1413510"/>
                  </a:cubicBezTo>
                  <a:cubicBezTo>
                    <a:pt x="2721610" y="1399540"/>
                    <a:pt x="2701290" y="1383030"/>
                    <a:pt x="2675890" y="1358900"/>
                  </a:cubicBezTo>
                  <a:cubicBezTo>
                    <a:pt x="2650490" y="1334770"/>
                    <a:pt x="2628900" y="1300480"/>
                    <a:pt x="2617470" y="1266190"/>
                  </a:cubicBezTo>
                  <a:cubicBezTo>
                    <a:pt x="2606040" y="1233170"/>
                    <a:pt x="2607310" y="1186180"/>
                    <a:pt x="2609850" y="1156970"/>
                  </a:cubicBezTo>
                  <a:cubicBezTo>
                    <a:pt x="2612390" y="1135380"/>
                    <a:pt x="2616200" y="1122680"/>
                    <a:pt x="2625090" y="1103630"/>
                  </a:cubicBezTo>
                  <a:cubicBezTo>
                    <a:pt x="2637790" y="1076960"/>
                    <a:pt x="2669540" y="1036320"/>
                    <a:pt x="2691130" y="1016000"/>
                  </a:cubicBezTo>
                  <a:cubicBezTo>
                    <a:pt x="2706370" y="1002030"/>
                    <a:pt x="2713990" y="996950"/>
                    <a:pt x="2738120" y="986790"/>
                  </a:cubicBezTo>
                  <a:cubicBezTo>
                    <a:pt x="2806700" y="958850"/>
                    <a:pt x="2995930" y="925830"/>
                    <a:pt x="3148330" y="892810"/>
                  </a:cubicBezTo>
                  <a:cubicBezTo>
                    <a:pt x="3338830" y="852170"/>
                    <a:pt x="3630930" y="792480"/>
                    <a:pt x="3790950" y="765810"/>
                  </a:cubicBezTo>
                  <a:cubicBezTo>
                    <a:pt x="3886200" y="749300"/>
                    <a:pt x="3937000" y="739140"/>
                    <a:pt x="4018280" y="734060"/>
                  </a:cubicBezTo>
                  <a:cubicBezTo>
                    <a:pt x="4110990" y="728980"/>
                    <a:pt x="4258310" y="731520"/>
                    <a:pt x="4316730" y="739140"/>
                  </a:cubicBezTo>
                  <a:cubicBezTo>
                    <a:pt x="4342130" y="742950"/>
                    <a:pt x="4351020" y="744220"/>
                    <a:pt x="4370070" y="753110"/>
                  </a:cubicBezTo>
                  <a:cubicBezTo>
                    <a:pt x="4396740" y="765810"/>
                    <a:pt x="4436110" y="789940"/>
                    <a:pt x="4458970" y="816610"/>
                  </a:cubicBezTo>
                  <a:cubicBezTo>
                    <a:pt x="4481830" y="843280"/>
                    <a:pt x="4499610" y="885190"/>
                    <a:pt x="4508500" y="914400"/>
                  </a:cubicBezTo>
                  <a:cubicBezTo>
                    <a:pt x="4514850" y="934720"/>
                    <a:pt x="4514850" y="948690"/>
                    <a:pt x="4513580" y="970280"/>
                  </a:cubicBezTo>
                  <a:cubicBezTo>
                    <a:pt x="4511040" y="999490"/>
                    <a:pt x="4498340" y="1049020"/>
                    <a:pt x="4485640" y="1075690"/>
                  </a:cubicBezTo>
                  <a:cubicBezTo>
                    <a:pt x="4476750" y="1094740"/>
                    <a:pt x="4467860" y="1106170"/>
                    <a:pt x="4452620" y="1120140"/>
                  </a:cubicBezTo>
                  <a:cubicBezTo>
                    <a:pt x="4431030" y="1140460"/>
                    <a:pt x="4390390" y="1167130"/>
                    <a:pt x="4361180" y="1179830"/>
                  </a:cubicBezTo>
                  <a:cubicBezTo>
                    <a:pt x="4337050" y="1189990"/>
                    <a:pt x="4326890" y="1189990"/>
                    <a:pt x="4291330" y="1195070"/>
                  </a:cubicBezTo>
                  <a:cubicBezTo>
                    <a:pt x="4174490" y="1212850"/>
                    <a:pt x="3783330" y="1245870"/>
                    <a:pt x="3535680" y="1262380"/>
                  </a:cubicBezTo>
                  <a:cubicBezTo>
                    <a:pt x="3296920" y="1277620"/>
                    <a:pt x="3120390" y="1285240"/>
                    <a:pt x="2830830" y="1290320"/>
                  </a:cubicBezTo>
                  <a:cubicBezTo>
                    <a:pt x="2364740" y="1297940"/>
                    <a:pt x="1463040" y="1292860"/>
                    <a:pt x="1004570" y="1276350"/>
                  </a:cubicBezTo>
                  <a:cubicBezTo>
                    <a:pt x="726440" y="1266190"/>
                    <a:pt x="458470" y="1261110"/>
                    <a:pt x="335280" y="1233170"/>
                  </a:cubicBezTo>
                  <a:cubicBezTo>
                    <a:pt x="285750" y="1221740"/>
                    <a:pt x="260350" y="1209040"/>
                    <a:pt x="234950" y="1192530"/>
                  </a:cubicBezTo>
                  <a:cubicBezTo>
                    <a:pt x="217170" y="1181100"/>
                    <a:pt x="205740" y="1168400"/>
                    <a:pt x="194310" y="1154430"/>
                  </a:cubicBezTo>
                  <a:cubicBezTo>
                    <a:pt x="182880" y="1140460"/>
                    <a:pt x="171450" y="1127760"/>
                    <a:pt x="163830" y="1108710"/>
                  </a:cubicBezTo>
                  <a:cubicBezTo>
                    <a:pt x="152400" y="1080770"/>
                    <a:pt x="139700" y="1036320"/>
                    <a:pt x="140970" y="1000760"/>
                  </a:cubicBezTo>
                  <a:cubicBezTo>
                    <a:pt x="142240" y="965200"/>
                    <a:pt x="157480" y="922020"/>
                    <a:pt x="170180" y="895350"/>
                  </a:cubicBezTo>
                  <a:cubicBezTo>
                    <a:pt x="179070" y="876300"/>
                    <a:pt x="187960" y="864870"/>
                    <a:pt x="203200" y="850900"/>
                  </a:cubicBezTo>
                  <a:cubicBezTo>
                    <a:pt x="224790" y="830580"/>
                    <a:pt x="266700" y="802640"/>
                    <a:pt x="294640" y="791210"/>
                  </a:cubicBezTo>
                  <a:cubicBezTo>
                    <a:pt x="314960" y="783590"/>
                    <a:pt x="320040" y="784860"/>
                    <a:pt x="349250" y="779780"/>
                  </a:cubicBezTo>
                  <a:cubicBezTo>
                    <a:pt x="453390" y="763270"/>
                    <a:pt x="844550" y="723900"/>
                    <a:pt x="1073150" y="703580"/>
                  </a:cubicBezTo>
                  <a:cubicBezTo>
                    <a:pt x="1280160" y="685800"/>
                    <a:pt x="1461770" y="673100"/>
                    <a:pt x="1663700" y="661670"/>
                  </a:cubicBezTo>
                  <a:cubicBezTo>
                    <a:pt x="1877060" y="648970"/>
                    <a:pt x="2122170" y="636270"/>
                    <a:pt x="2322830" y="632460"/>
                  </a:cubicBezTo>
                  <a:cubicBezTo>
                    <a:pt x="2491740" y="629920"/>
                    <a:pt x="2688590" y="626110"/>
                    <a:pt x="2788920" y="636270"/>
                  </a:cubicBezTo>
                  <a:cubicBezTo>
                    <a:pt x="2837180" y="641350"/>
                    <a:pt x="2865120" y="641350"/>
                    <a:pt x="2896870" y="656590"/>
                  </a:cubicBezTo>
                  <a:cubicBezTo>
                    <a:pt x="2928620" y="671830"/>
                    <a:pt x="2960370" y="697230"/>
                    <a:pt x="2981960" y="725170"/>
                  </a:cubicBezTo>
                  <a:cubicBezTo>
                    <a:pt x="3003550" y="753110"/>
                    <a:pt x="3020060" y="789940"/>
                    <a:pt x="3026410" y="824230"/>
                  </a:cubicBezTo>
                  <a:cubicBezTo>
                    <a:pt x="3032760" y="858520"/>
                    <a:pt x="3030220" y="899160"/>
                    <a:pt x="3020060" y="933450"/>
                  </a:cubicBezTo>
                  <a:cubicBezTo>
                    <a:pt x="3009900" y="967740"/>
                    <a:pt x="2988310" y="1002030"/>
                    <a:pt x="2962910" y="1027430"/>
                  </a:cubicBezTo>
                  <a:cubicBezTo>
                    <a:pt x="2937510" y="1052830"/>
                    <a:pt x="2896870" y="1073150"/>
                    <a:pt x="2868930" y="1083310"/>
                  </a:cubicBezTo>
                  <a:cubicBezTo>
                    <a:pt x="2848610" y="1090930"/>
                    <a:pt x="2840990" y="1089660"/>
                    <a:pt x="2814320" y="1093470"/>
                  </a:cubicBezTo>
                  <a:cubicBezTo>
                    <a:pt x="2748280" y="1101090"/>
                    <a:pt x="2623820" y="1109980"/>
                    <a:pt x="2458720" y="1113790"/>
                  </a:cubicBezTo>
                  <a:cubicBezTo>
                    <a:pt x="2076450" y="1122680"/>
                    <a:pt x="739140" y="1121410"/>
                    <a:pt x="557530" y="1097280"/>
                  </a:cubicBezTo>
                  <a:cubicBezTo>
                    <a:pt x="527050" y="1093470"/>
                    <a:pt x="523240" y="1092200"/>
                    <a:pt x="504190" y="1083310"/>
                  </a:cubicBezTo>
                  <a:cubicBezTo>
                    <a:pt x="477520" y="1070610"/>
                    <a:pt x="438150" y="1046480"/>
                    <a:pt x="415290" y="1019810"/>
                  </a:cubicBezTo>
                  <a:cubicBezTo>
                    <a:pt x="392430" y="993140"/>
                    <a:pt x="373380" y="951230"/>
                    <a:pt x="365760" y="922020"/>
                  </a:cubicBezTo>
                  <a:cubicBezTo>
                    <a:pt x="359410" y="901700"/>
                    <a:pt x="359410" y="889000"/>
                    <a:pt x="360680" y="867410"/>
                  </a:cubicBezTo>
                  <a:cubicBezTo>
                    <a:pt x="363220" y="838200"/>
                    <a:pt x="375920" y="787400"/>
                    <a:pt x="388620" y="760730"/>
                  </a:cubicBezTo>
                  <a:cubicBezTo>
                    <a:pt x="397510" y="741680"/>
                    <a:pt x="405130" y="731520"/>
                    <a:pt x="420370" y="716280"/>
                  </a:cubicBezTo>
                  <a:cubicBezTo>
                    <a:pt x="441960" y="695960"/>
                    <a:pt x="483870" y="666750"/>
                    <a:pt x="511810" y="655320"/>
                  </a:cubicBezTo>
                  <a:cubicBezTo>
                    <a:pt x="530860" y="647700"/>
                    <a:pt x="534670" y="648970"/>
                    <a:pt x="565150" y="643890"/>
                  </a:cubicBezTo>
                  <a:cubicBezTo>
                    <a:pt x="749300" y="613410"/>
                    <a:pt x="2034540" y="488950"/>
                    <a:pt x="2519680" y="421640"/>
                  </a:cubicBezTo>
                  <a:cubicBezTo>
                    <a:pt x="2809240" y="382270"/>
                    <a:pt x="3001010" y="347980"/>
                    <a:pt x="3211830" y="309880"/>
                  </a:cubicBezTo>
                  <a:cubicBezTo>
                    <a:pt x="3392170" y="276860"/>
                    <a:pt x="3605530" y="208280"/>
                    <a:pt x="3709670" y="210820"/>
                  </a:cubicBezTo>
                  <a:cubicBezTo>
                    <a:pt x="3757930" y="212090"/>
                    <a:pt x="3783330" y="219710"/>
                    <a:pt x="3815080" y="236220"/>
                  </a:cubicBezTo>
                  <a:cubicBezTo>
                    <a:pt x="3846830" y="252730"/>
                    <a:pt x="3877310" y="279400"/>
                    <a:pt x="3897630" y="308610"/>
                  </a:cubicBezTo>
                  <a:cubicBezTo>
                    <a:pt x="3917950" y="337820"/>
                    <a:pt x="3931920" y="375920"/>
                    <a:pt x="3935730" y="411480"/>
                  </a:cubicBezTo>
                  <a:cubicBezTo>
                    <a:pt x="3939540" y="447040"/>
                    <a:pt x="3931920" y="492760"/>
                    <a:pt x="3923030" y="520700"/>
                  </a:cubicBezTo>
                  <a:cubicBezTo>
                    <a:pt x="3916680" y="541020"/>
                    <a:pt x="3910330" y="552450"/>
                    <a:pt x="3897630" y="568960"/>
                  </a:cubicBezTo>
                  <a:cubicBezTo>
                    <a:pt x="3878580" y="591820"/>
                    <a:pt x="3846830" y="624840"/>
                    <a:pt x="3815080" y="641350"/>
                  </a:cubicBezTo>
                  <a:cubicBezTo>
                    <a:pt x="3783330" y="657860"/>
                    <a:pt x="3747770" y="665480"/>
                    <a:pt x="3709670" y="668020"/>
                  </a:cubicBezTo>
                  <a:cubicBezTo>
                    <a:pt x="3665220" y="670560"/>
                    <a:pt x="3642360" y="656590"/>
                    <a:pt x="3564890" y="652780"/>
                  </a:cubicBezTo>
                  <a:cubicBezTo>
                    <a:pt x="3244850" y="636270"/>
                    <a:pt x="1579880" y="661670"/>
                    <a:pt x="1107440" y="647700"/>
                  </a:cubicBezTo>
                  <a:cubicBezTo>
                    <a:pt x="915670" y="641350"/>
                    <a:pt x="775970" y="631190"/>
                    <a:pt x="703580" y="623570"/>
                  </a:cubicBezTo>
                  <a:cubicBezTo>
                    <a:pt x="676910" y="621030"/>
                    <a:pt x="669290" y="622300"/>
                    <a:pt x="648970" y="614680"/>
                  </a:cubicBezTo>
                  <a:cubicBezTo>
                    <a:pt x="621030" y="604520"/>
                    <a:pt x="580390" y="582930"/>
                    <a:pt x="554990" y="558800"/>
                  </a:cubicBezTo>
                  <a:cubicBezTo>
                    <a:pt x="529590" y="533400"/>
                    <a:pt x="508000" y="494030"/>
                    <a:pt x="496570" y="466090"/>
                  </a:cubicBezTo>
                  <a:cubicBezTo>
                    <a:pt x="488950" y="447040"/>
                    <a:pt x="487680" y="430530"/>
                    <a:pt x="486410" y="412750"/>
                  </a:cubicBezTo>
                  <a:cubicBezTo>
                    <a:pt x="485140" y="394970"/>
                    <a:pt x="483870" y="377190"/>
                    <a:pt x="488950" y="356870"/>
                  </a:cubicBezTo>
                  <a:cubicBezTo>
                    <a:pt x="495300" y="327660"/>
                    <a:pt x="510540" y="284480"/>
                    <a:pt x="532130" y="256540"/>
                  </a:cubicBezTo>
                  <a:cubicBezTo>
                    <a:pt x="553720" y="228600"/>
                    <a:pt x="590550" y="201930"/>
                    <a:pt x="617220" y="187960"/>
                  </a:cubicBezTo>
                  <a:cubicBezTo>
                    <a:pt x="636270" y="177800"/>
                    <a:pt x="646430" y="177800"/>
                    <a:pt x="669290" y="171450"/>
                  </a:cubicBezTo>
                  <a:cubicBezTo>
                    <a:pt x="708660" y="160020"/>
                    <a:pt x="767080" y="142240"/>
                    <a:pt x="831850" y="129540"/>
                  </a:cubicBezTo>
                  <a:cubicBezTo>
                    <a:pt x="924560" y="110490"/>
                    <a:pt x="1045210" y="92710"/>
                    <a:pt x="1177290" y="78740"/>
                  </a:cubicBezTo>
                  <a:cubicBezTo>
                    <a:pt x="1355090" y="60960"/>
                    <a:pt x="1497330" y="50800"/>
                    <a:pt x="1802130" y="41910"/>
                  </a:cubicBezTo>
                  <a:cubicBezTo>
                    <a:pt x="2632710" y="17780"/>
                    <a:pt x="6041390" y="0"/>
                    <a:pt x="6449060" y="43180"/>
                  </a:cubicBezTo>
                  <a:cubicBezTo>
                    <a:pt x="6511290" y="49530"/>
                    <a:pt x="6523990" y="50800"/>
                    <a:pt x="6555740" y="66040"/>
                  </a:cubicBezTo>
                  <a:cubicBezTo>
                    <a:pt x="6587490" y="81280"/>
                    <a:pt x="6619240" y="107950"/>
                    <a:pt x="6639560" y="135890"/>
                  </a:cubicBezTo>
                  <a:cubicBezTo>
                    <a:pt x="6661149" y="165100"/>
                    <a:pt x="6676390" y="201930"/>
                    <a:pt x="6681470" y="237490"/>
                  </a:cubicBezTo>
                  <a:cubicBezTo>
                    <a:pt x="6686549" y="273050"/>
                    <a:pt x="6682740" y="313690"/>
                    <a:pt x="6671310" y="346710"/>
                  </a:cubicBezTo>
                  <a:cubicBezTo>
                    <a:pt x="6659880" y="379730"/>
                    <a:pt x="6637020" y="414020"/>
                    <a:pt x="6611620" y="438150"/>
                  </a:cubicBezTo>
                  <a:cubicBezTo>
                    <a:pt x="6586220" y="462280"/>
                    <a:pt x="6560820" y="478790"/>
                    <a:pt x="6516370" y="491490"/>
                  </a:cubicBezTo>
                  <a:cubicBezTo>
                    <a:pt x="6433820" y="515620"/>
                    <a:pt x="6292850" y="500380"/>
                    <a:pt x="6137910" y="511810"/>
                  </a:cubicBezTo>
                  <a:cubicBezTo>
                    <a:pt x="5891530" y="529590"/>
                    <a:pt x="5627370" y="580390"/>
                    <a:pt x="5182870" y="601980"/>
                  </a:cubicBezTo>
                  <a:cubicBezTo>
                    <a:pt x="4161790" y="650240"/>
                    <a:pt x="509270" y="996950"/>
                    <a:pt x="118110" y="605790"/>
                  </a:cubicBezTo>
                  <a:cubicBezTo>
                    <a:pt x="0" y="487680"/>
                    <a:pt x="118110" y="144780"/>
                    <a:pt x="118110" y="144780"/>
                  </a:cubicBezTo>
                </a:path>
              </a:pathLst>
            </a:custGeom>
            <a:solidFill>
              <a:srgbClr val="FF914D">
                <a:alpha val="49804"/>
              </a:srgbClr>
            </a:solidFill>
            <a:ln cap="sq">
              <a:noFill/>
              <a:prstDash val="solid"/>
              <a:miter/>
            </a:ln>
          </p:spPr>
        </p:sp>
      </p:grpSp>
      <p:sp>
        <p:nvSpPr>
          <p:cNvPr name="TextBox 28" id="28"/>
          <p:cNvSpPr txBox="true"/>
          <p:nvPr/>
        </p:nvSpPr>
        <p:spPr>
          <a:xfrm rot="0">
            <a:off x="13006738" y="7021426"/>
            <a:ext cx="4578041" cy="1099820"/>
          </a:xfrm>
          <a:prstGeom prst="rect">
            <a:avLst/>
          </a:prstGeom>
        </p:spPr>
        <p:txBody>
          <a:bodyPr anchor="t" rtlCol="false" tIns="0" lIns="0" bIns="0" rIns="0">
            <a:spAutoFit/>
          </a:bodyPr>
          <a:lstStyle/>
          <a:p>
            <a:pPr algn="ctr">
              <a:lnSpc>
                <a:spcPts val="4480"/>
              </a:lnSpc>
            </a:pPr>
            <a:r>
              <a:rPr lang="en-US" sz="3200">
                <a:solidFill>
                  <a:srgbClr val="FFFFFF"/>
                </a:solidFill>
                <a:latin typeface="Canva Sans Bold"/>
              </a:rPr>
              <a:t>Extreme randomized trees regressor</a:t>
            </a:r>
          </a:p>
        </p:txBody>
      </p:sp>
      <p:sp>
        <p:nvSpPr>
          <p:cNvPr name="TextBox 29" id="29"/>
          <p:cNvSpPr txBox="true"/>
          <p:nvPr/>
        </p:nvSpPr>
        <p:spPr>
          <a:xfrm rot="0">
            <a:off x="8431392" y="6487756"/>
            <a:ext cx="316003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LSTM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DAF226mqZ9c</dc:identifier>
  <dcterms:modified xsi:type="dcterms:W3CDTF">2011-08-01T06:04:30Z</dcterms:modified>
  <cp:revision>1</cp:revision>
  <dc:title>CapstoneDesign_final_ppt</dc:title>
</cp:coreProperties>
</file>